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C2E9-7A97-423A-BA81-B77AA6F06C5F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6D6E-58C2-4D4F-8F65-633DCA37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4294-56CF-9771-F975-BE485B8C0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2998E-6BF5-9E72-7962-153CA3236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233F-3F7B-455D-D4DF-5E745C39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E0885-0344-7401-C3FC-87933970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D687B-B999-DA6E-4D95-1E555931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9BE9-B736-2E18-E61E-1BB4A39F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34ABF-9FB5-408A-3902-F71613EA3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7EF3-E5FB-CE0B-F3E3-EC6D55F3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24B0-365B-0D39-4478-FD34ABB7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5241-D77E-FA5E-5467-709C6879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9C0691-74D9-5064-33F1-A3B5CB9BB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D5893-94E7-32EC-B869-4A78CFC49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A9D8-B1CB-F4B6-138A-BE7D24A9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5FBF-8BA6-0AA6-F27E-D76A3E70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4B76-09D2-94B3-E051-EA8C7BEB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0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2B26-6FDA-E95E-537C-99365F1B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AC4E-FF11-4758-ACCF-CA7A12222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5C1C-ECAE-9439-971C-0634D5F4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E9754-E734-114B-3288-27DAB19A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B053A-858B-7D1C-F6E7-D6A312C0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5E59-E30A-9E10-F4C6-F8E92471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7194D-8FDA-5132-2155-8A928ABC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F63B-6D42-2A97-C45D-CCFC4116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7DBC-0B1C-753A-50F7-EAC80B76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7CDB9-DAAC-1FE1-99E8-9EA5C13C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DCB3F-44BC-771A-30E1-453E0E50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AB6D-F780-05A6-6B98-39B610ABD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7D321-D7C5-1C09-9FB7-95BB538F2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A195F-4D4D-8073-B5CE-BAB02982A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33424-C204-BB73-E4E9-651D2441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2597F-006C-CB72-6BEF-2B67509C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0EED-194F-565F-9CBA-9E020775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2942-7CCE-B90B-1CD4-E883CF02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B7B3B-FA06-3FFE-3CA5-414FA0C2D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67FCA7-D977-23E5-C039-42EA2EA60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24676-AE17-AFF1-2D50-08879574F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26400-B3B6-840C-D9F3-6F47C5A7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AF8A6-E6E5-33AD-96BE-40CB8A68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19B83D-97A2-6F83-DAFB-B9171586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DC50-6785-49AF-F381-5DFBB7FC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368BF-B4F3-3011-0857-7D562F87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A0AC6-F64F-B989-F0C0-95A6480B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7F39D6-2593-62F8-4358-5AAE242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7BB36-CCE3-7A6C-4B17-20848FCD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4CC33-2833-6DAB-AFD2-C6EA2548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F12AB-1611-4C23-940A-5686B810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6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3317-7073-6BDC-56CB-B987E517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FE14-4E88-DBBA-572E-AD264AEE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C7C8-838A-6874-7725-B2F9E22E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F1BAB-44D2-CD17-7AA4-82DAE086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08270-13BF-5A94-F893-A73D0B04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7C232-B7E8-2B03-D9C4-4F7CACDA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6D1D-8BBF-070C-D5A5-06A1732E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02651-0362-1640-991B-BBAD47C1C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AB53-0DA2-6760-D018-55BFB6FB4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0A261-1AAA-26E5-C21E-1FE3A235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614A1-192D-9FBD-ABF2-746A1126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FA365-C8F0-6D70-2631-F92B3DEB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44B66-251F-8C69-8BF0-0076F561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8D5B6-AD57-7A61-09A5-F92D9FC24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71D64-2621-BA1F-9A36-D3CFEA023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79A1-BC98-4623-9131-141CBBCC6B0C}" type="datetimeFigureOut">
              <a:rPr lang="en-US" smtClean="0"/>
              <a:t>02-May-26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9A035-DBFB-C32B-F4C9-B40FE660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CAAC-2FC3-1E18-A020-D735792F2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9835-57EA-47DD-8FAE-91260304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E569-9908-C26E-88F9-AF16B5A61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103"/>
            <a:ext cx="9144000" cy="23876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Željko Tešić </a:t>
            </a:r>
            <a:r>
              <a:rPr 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(Pariz)</a:t>
            </a:r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Univerzitet Sorbona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Katedra za slavistiku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Departman za BCMS jezik</a:t>
            </a: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zeljkotesic83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6CD80-9824-780B-64E0-D7C847C97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076" y="2725345"/>
            <a:ext cx="11481847" cy="3713162"/>
          </a:xfrm>
        </p:spPr>
        <p:txBody>
          <a:bodyPr>
            <a:normAutofit fontScale="92500" lnSpcReduction="10000"/>
          </a:bodyPr>
          <a:lstStyle/>
          <a:p>
            <a:r>
              <a:rPr lang="sr-Latn-R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r-Latn-RS" sz="4800" b="1" dirty="0">
                <a:latin typeface="Arial" panose="020B0604020202020204" pitchFamily="34" charset="0"/>
                <a:cs typeface="Arial" panose="020B0604020202020204" pitchFamily="34" charset="0"/>
              </a:rPr>
              <a:t>toponima do pesničke geografije:</a:t>
            </a:r>
          </a:p>
          <a:p>
            <a:r>
              <a:rPr lang="sr-Latn-RS" sz="4800" b="1" dirty="0">
                <a:latin typeface="Arial" panose="020B0604020202020204" pitchFamily="34" charset="0"/>
                <a:cs typeface="Arial" panose="020B0604020202020204" pitchFamily="34" charset="0"/>
              </a:rPr>
              <a:t>prostor kao stilska kategorija u zbirci </a:t>
            </a:r>
            <a:endParaRPr lang="sr-Latn-R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Vidik </a:t>
            </a:r>
            <a:r>
              <a:rPr lang="sr-Latn-R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na dve vode </a:t>
            </a:r>
            <a:r>
              <a:rPr lang="sr-Latn-RS" sz="4800" b="1" dirty="0">
                <a:latin typeface="Arial" panose="020B0604020202020204" pitchFamily="34" charset="0"/>
                <a:cs typeface="Arial" panose="020B0604020202020204" pitchFamily="34" charset="0"/>
              </a:rPr>
              <a:t>Ljubomira </a:t>
            </a:r>
            <a:r>
              <a:rPr lang="sr-Latn-R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Simovića</a:t>
            </a:r>
            <a:endParaRPr lang="sr-Latn-R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600" dirty="0"/>
              <a:t>Četvrti kolokvijum </a:t>
            </a:r>
          </a:p>
          <a:p>
            <a:r>
              <a:rPr lang="sr-Latn-RS" sz="2600" dirty="0"/>
              <a:t>                Komisije za stilistiku Međunarodnog slavističkog komiteta</a:t>
            </a:r>
          </a:p>
          <a:p>
            <a:r>
              <a:rPr lang="sr-Latn-RS" sz="2600" dirty="0"/>
              <a:t>              </a:t>
            </a:r>
            <a:r>
              <a:rPr lang="sr-Latn-RS" sz="2600" dirty="0" smtClean="0"/>
              <a:t>Stilistički </a:t>
            </a:r>
            <a:r>
              <a:rPr lang="sr-Latn-RS" sz="2600" dirty="0"/>
              <a:t>atlas slovenskih književnosti</a:t>
            </a:r>
            <a:endParaRPr lang="sr-Latn-RS" sz="2600" dirty="0"/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Skoplje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–18.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2026.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" y="267854"/>
            <a:ext cx="11462328" cy="6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299B-7EA3-2CC3-58B5-8FAAE8D5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365124"/>
            <a:ext cx="11387580" cy="5564335"/>
          </a:xfrm>
        </p:spPr>
        <p:txBody>
          <a:bodyPr>
            <a:normAutofit fontScale="90000"/>
          </a:bodyPr>
          <a:lstStyle/>
          <a:p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Izvori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i literatura</a:t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Simović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1980: Simović, Ljubomir,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Vidik na dve vode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Beograd: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Nolit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Đorđević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1982: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Đorđević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Časlav,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Pesnički vidici Ljubomira Simovića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Narodna knjiga: Beograd, SIZ kulture: Užice.</a:t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Đorđević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2011: 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Đorđević, Časlav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Otvaranje poetskog prostora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Službeni glasnik: Beograd.</a:t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Marković 1995: Marković, Slobodan,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Poezija Ljubomira Simovića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Beograd: Zadužbina „Desanka Maksimović“.</a:t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Šutić 1989: Šutić, Miloslav,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Lirska imaginacija u folklornom kontekstu: poezija Ljubomira Simovića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u: Povelja, god. 19, br. 1/2, str. 123–124  Kraljevo: Narodna biblioteka „Stefan Prvovenčani“.</a:t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Egerić 1995: Egerić, Miroslav, </a:t>
            </a: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Lirska disciplina Ljubomira Simovića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u: Glasovi, Vrednosti, str. 22–48, Beograd: Srpska književna zadruga.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44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Željko Tešić (Pariz)  Univerzitet Sorbona Katedra za slavistiku Departman za BCMS jezik  zeljkotesic83@gmail.com</vt:lpstr>
      <vt:lpstr>PowerPoint Presentation</vt:lpstr>
      <vt:lpstr>   Izvori i literatura  Simović 1980: Simović, Ljubomir, Vidik na dve vode, Beograd: Nolit.  Đorđević 1982: Đorđević, Časlav, Pesnički vidici Ljubomira Simovića, Narodna knjiga: Beograd, SIZ kulture: Užice.  Đorđević 2011: Đorđević, Časlav, Otvaranje poetskog prostora, Službeni glasnik: Beograd.  Marković 1995: Marković, Slobodan, Poezija Ljubomira Simovića, Beograd: Zadužbina „Desanka Maksimović“.  Šutić 1989: Šutić, Miloslav, Lirska imaginacija u folklornom kontekstu: poezija Ljubomira Simovića, u: Povelja, god. 19, br. 1/2, str. 123–124  Kraljevo: Narodna biblioteka „Stefan Prvovenčani“.  Egerić 1995: Egerić, Miroslav, Lirska disciplina Ljubomira Simovića, u: Glasovi, Vrednosti, str. 22–48, Beograd: Srpska književna zadruga.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Željko Tešić (Pariz)  Univerzitet Sorbona Katedra za slavistiku Departman za BCMS jezik  zeljkotesic83@gmail.com</dc:title>
  <dc:creator>Caslav</dc:creator>
  <cp:lastModifiedBy>HP</cp:lastModifiedBy>
  <cp:revision>159</cp:revision>
  <dcterms:created xsi:type="dcterms:W3CDTF">2025-09-16T15:27:51Z</dcterms:created>
  <dcterms:modified xsi:type="dcterms:W3CDTF">2026-05-02T12:01:13Z</dcterms:modified>
</cp:coreProperties>
</file>