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8"/>
  </p:notesMasterIdLst>
  <p:handoutMasterIdLst>
    <p:handoutMasterId r:id="rId39"/>
  </p:handoutMasterIdLst>
  <p:sldIdLst>
    <p:sldId id="256" r:id="rId3"/>
    <p:sldId id="290"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9144000" cy="6858000"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0" autoAdjust="0"/>
  </p:normalViewPr>
  <p:slideViewPr>
    <p:cSldViewPr>
      <p:cViewPr varScale="1">
        <p:scale>
          <a:sx n="83" d="100"/>
          <a:sy n="83" d="100"/>
        </p:scale>
        <p:origin x="-1426"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3211" y="-91"/>
      </p:cViewPr>
      <p:guideLst>
        <p:guide orient="horz" pos="3367"/>
        <p:guide pos="238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281488" y="0"/>
            <a:ext cx="3276600" cy="534988"/>
          </a:xfrm>
          <a:prstGeom prst="rect">
            <a:avLst/>
          </a:prstGeom>
        </p:spPr>
        <p:txBody>
          <a:bodyPr vert="horz" lIns="91440" tIns="45720" rIns="91440" bIns="45720" rtlCol="0"/>
          <a:lstStyle>
            <a:lvl1pPr algn="r">
              <a:defRPr sz="1200"/>
            </a:lvl1pPr>
          </a:lstStyle>
          <a:p>
            <a:fld id="{9B625B5F-293C-4F77-8AC1-3542AF507E6E}" type="datetimeFigureOut">
              <a:rPr lang="en-US" smtClean="0"/>
              <a:t>4/13/2026</a:t>
            </a:fld>
            <a:endParaRPr lang="en-US"/>
          </a:p>
        </p:txBody>
      </p:sp>
      <p:sp>
        <p:nvSpPr>
          <p:cNvPr id="4" name="Footer Placeholder 3"/>
          <p:cNvSpPr>
            <a:spLocks noGrp="1"/>
          </p:cNvSpPr>
          <p:nvPr>
            <p:ph type="ftr" sz="quarter" idx="2"/>
          </p:nvPr>
        </p:nvSpPr>
        <p:spPr>
          <a:xfrm>
            <a:off x="0" y="10155238"/>
            <a:ext cx="3276600" cy="5349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281488" y="10155238"/>
            <a:ext cx="3276600" cy="534987"/>
          </a:xfrm>
          <a:prstGeom prst="rect">
            <a:avLst/>
          </a:prstGeom>
        </p:spPr>
        <p:txBody>
          <a:bodyPr vert="horz" lIns="91440" tIns="45720" rIns="91440" bIns="45720" rtlCol="0" anchor="b"/>
          <a:lstStyle>
            <a:lvl1pPr algn="r">
              <a:defRPr sz="1200"/>
            </a:lvl1pPr>
          </a:lstStyle>
          <a:p>
            <a:fld id="{9E9224E7-2910-4E71-92EC-B5C800FE2B52}" type="slidenum">
              <a:rPr lang="en-US" smtClean="0"/>
              <a:t>‹#›</a:t>
            </a:fld>
            <a:endParaRPr lang="en-US"/>
          </a:p>
        </p:txBody>
      </p:sp>
    </p:spTree>
    <p:extLst>
      <p:ext uri="{BB962C8B-B14F-4D97-AF65-F5344CB8AC3E}">
        <p14:creationId xmlns:p14="http://schemas.microsoft.com/office/powerpoint/2010/main" val="18039100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8441094F-E3D6-45DC-A3D5-A71FABCCEBD5}" type="datetimeFigureOut">
              <a:rPr lang="en-US" smtClean="0"/>
              <a:t>4/13/2026</a:t>
            </a:fld>
            <a:endParaRPr lang="en-US"/>
          </a:p>
        </p:txBody>
      </p:sp>
      <p:sp>
        <p:nvSpPr>
          <p:cNvPr id="4" name="Slide Image Placeholder 3"/>
          <p:cNvSpPr>
            <a:spLocks noGrp="1" noRot="1" noChangeAspect="1"/>
          </p:cNvSpPr>
          <p:nvPr>
            <p:ph type="sldImg" idx="2"/>
          </p:nvPr>
        </p:nvSpPr>
        <p:spPr>
          <a:xfrm>
            <a:off x="1106488" y="801688"/>
            <a:ext cx="5346700" cy="40100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078413"/>
            <a:ext cx="6048375" cy="48117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E2BE5806-95BC-4F4F-9392-DB6B3885B8D6}" type="slidenum">
              <a:rPr lang="en-US" smtClean="0"/>
              <a:t>‹#›</a:t>
            </a:fld>
            <a:endParaRPr lang="en-US"/>
          </a:p>
        </p:txBody>
      </p:sp>
    </p:spTree>
    <p:extLst>
      <p:ext uri="{BB962C8B-B14F-4D97-AF65-F5344CB8AC3E}">
        <p14:creationId xmlns:p14="http://schemas.microsoft.com/office/powerpoint/2010/main" val="20473790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E5806-95BC-4F4F-9392-DB6B3885B8D6}" type="slidenum">
              <a:rPr lang="en-US" smtClean="0"/>
              <a:t>1</a:t>
            </a:fld>
            <a:endParaRPr lang="en-US"/>
          </a:p>
        </p:txBody>
      </p:sp>
    </p:spTree>
    <p:extLst>
      <p:ext uri="{BB962C8B-B14F-4D97-AF65-F5344CB8AC3E}">
        <p14:creationId xmlns:p14="http://schemas.microsoft.com/office/powerpoint/2010/main" val="1421319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E5806-95BC-4F4F-9392-DB6B3885B8D6}" type="slidenum">
              <a:rPr lang="en-US" smtClean="0"/>
              <a:t>2</a:t>
            </a:fld>
            <a:endParaRPr lang="en-US"/>
          </a:p>
        </p:txBody>
      </p:sp>
    </p:spTree>
    <p:extLst>
      <p:ext uri="{BB962C8B-B14F-4D97-AF65-F5344CB8AC3E}">
        <p14:creationId xmlns:p14="http://schemas.microsoft.com/office/powerpoint/2010/main" val="123414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37C752B1-6957-4EFC-9CC6-5EB8FF9B97BC}"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7" name="PlaceHolder 2"/>
          <p:cNvSpPr>
            <a:spLocks noGrp="1"/>
          </p:cNvSpPr>
          <p:nvPr>
            <p:ph/>
          </p:nvPr>
        </p:nvSpPr>
        <p:spPr>
          <a:xfrm>
            <a:off x="457200" y="1600200"/>
            <a:ext cx="822924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8" name="PlaceHolder 3"/>
          <p:cNvSpPr>
            <a:spLocks noGrp="1"/>
          </p:cNvSpPr>
          <p:nvPr>
            <p:ph/>
          </p:nvPr>
        </p:nvSpPr>
        <p:spPr>
          <a:xfrm>
            <a:off x="457200" y="3964320"/>
            <a:ext cx="822924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DE3B619D-A60C-4173-8D8F-3D831CDE3B54}"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0" name="PlaceHolder 2"/>
          <p:cNvSpPr>
            <a:spLocks noGrp="1"/>
          </p:cNvSpPr>
          <p:nvPr>
            <p:ph/>
          </p:nvPr>
        </p:nvSpPr>
        <p:spPr>
          <a:xfrm>
            <a:off x="457200" y="1600200"/>
            <a:ext cx="40158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1" name="PlaceHolder 3"/>
          <p:cNvSpPr>
            <a:spLocks noGrp="1"/>
          </p:cNvSpPr>
          <p:nvPr>
            <p:ph/>
          </p:nvPr>
        </p:nvSpPr>
        <p:spPr>
          <a:xfrm>
            <a:off x="4674240" y="1600200"/>
            <a:ext cx="40158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2" name="PlaceHolder 4"/>
          <p:cNvSpPr>
            <a:spLocks noGrp="1"/>
          </p:cNvSpPr>
          <p:nvPr>
            <p:ph/>
          </p:nvPr>
        </p:nvSpPr>
        <p:spPr>
          <a:xfrm>
            <a:off x="457200" y="3964320"/>
            <a:ext cx="40158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3" name="PlaceHolder 5"/>
          <p:cNvSpPr>
            <a:spLocks noGrp="1"/>
          </p:cNvSpPr>
          <p:nvPr>
            <p:ph/>
          </p:nvPr>
        </p:nvSpPr>
        <p:spPr>
          <a:xfrm>
            <a:off x="4674240" y="3964320"/>
            <a:ext cx="40158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478631B5-D7A2-4D96-BF66-FCBE7CBC182F}"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5" name="PlaceHolder 2"/>
          <p:cNvSpPr>
            <a:spLocks noGrp="1"/>
          </p:cNvSpPr>
          <p:nvPr>
            <p:ph/>
          </p:nvPr>
        </p:nvSpPr>
        <p:spPr>
          <a:xfrm>
            <a:off x="457200" y="1600200"/>
            <a:ext cx="26496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6" name="PlaceHolder 3"/>
          <p:cNvSpPr>
            <a:spLocks noGrp="1"/>
          </p:cNvSpPr>
          <p:nvPr>
            <p:ph/>
          </p:nvPr>
        </p:nvSpPr>
        <p:spPr>
          <a:xfrm>
            <a:off x="3239640" y="1600200"/>
            <a:ext cx="26496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7" name="PlaceHolder 4"/>
          <p:cNvSpPr>
            <a:spLocks noGrp="1"/>
          </p:cNvSpPr>
          <p:nvPr>
            <p:ph/>
          </p:nvPr>
        </p:nvSpPr>
        <p:spPr>
          <a:xfrm>
            <a:off x="6022080" y="1600200"/>
            <a:ext cx="26496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8" name="PlaceHolder 5"/>
          <p:cNvSpPr>
            <a:spLocks noGrp="1"/>
          </p:cNvSpPr>
          <p:nvPr>
            <p:ph/>
          </p:nvPr>
        </p:nvSpPr>
        <p:spPr>
          <a:xfrm>
            <a:off x="457200" y="3964320"/>
            <a:ext cx="26496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9" name="PlaceHolder 6"/>
          <p:cNvSpPr>
            <a:spLocks noGrp="1"/>
          </p:cNvSpPr>
          <p:nvPr>
            <p:ph/>
          </p:nvPr>
        </p:nvSpPr>
        <p:spPr>
          <a:xfrm>
            <a:off x="3239640" y="3964320"/>
            <a:ext cx="26496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40" name="PlaceHolder 7"/>
          <p:cNvSpPr>
            <a:spLocks noGrp="1"/>
          </p:cNvSpPr>
          <p:nvPr>
            <p:ph/>
          </p:nvPr>
        </p:nvSpPr>
        <p:spPr>
          <a:xfrm>
            <a:off x="6022080" y="3964320"/>
            <a:ext cx="26496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84A5B10C-ABD3-492E-BBC8-2DC7A555983D}"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577055AB-BF88-4E5F-BCE7-B9DA907832CD}"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a:noFill/>
          <a:ln w="0">
            <a:noFill/>
          </a:ln>
        </p:spPr>
        <p:txBody>
          <a:bodyPr lIns="0" tIns="0" rIns="0" bIns="0" anchor="ctr">
            <a:noAutofit/>
          </a:bodyPr>
          <a:lstStyle/>
          <a:p>
            <a:pPr indent="0" algn="ctr">
              <a:buNone/>
            </a:pPr>
            <a:endParaRPr lang="mk-MK" sz="3200" b="0" strike="noStrike" spc="-1">
              <a:solidFill>
                <a:srgbClr val="FFFFFF"/>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ECC524E4-513B-4714-A473-82446D622A72}"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49" name="PlaceHolder 2"/>
          <p:cNvSpPr>
            <a:spLocks noGrp="1"/>
          </p:cNvSpPr>
          <p:nvPr>
            <p:ph/>
          </p:nvPr>
        </p:nvSpPr>
        <p:spPr>
          <a:xfrm>
            <a:off x="457200" y="1600200"/>
            <a:ext cx="8229240" cy="4525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0CCE28F5-8A2F-427D-BAFE-FE178217DFF6}"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1" name="PlaceHolder 2"/>
          <p:cNvSpPr>
            <a:spLocks noGrp="1"/>
          </p:cNvSpPr>
          <p:nvPr>
            <p:ph/>
          </p:nvPr>
        </p:nvSpPr>
        <p:spPr>
          <a:xfrm>
            <a:off x="457200" y="1600200"/>
            <a:ext cx="4015800" cy="4525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52" name="PlaceHolder 3"/>
          <p:cNvSpPr>
            <a:spLocks noGrp="1"/>
          </p:cNvSpPr>
          <p:nvPr>
            <p:ph/>
          </p:nvPr>
        </p:nvSpPr>
        <p:spPr>
          <a:xfrm>
            <a:off x="4674240" y="1600200"/>
            <a:ext cx="4015800" cy="4525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4C9D3B90-B39A-4768-A753-4B33D276CFE8}"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3FD27295-6F47-405F-B181-A7B4206E60D1}"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a:noFill/>
          <a:ln w="0">
            <a:noFill/>
          </a:ln>
        </p:spPr>
        <p:txBody>
          <a:bodyPr lIns="0" tIns="0" rIns="0" bIns="0" anchor="ctr">
            <a:noAutofit/>
          </a:bodyPr>
          <a:lstStyle/>
          <a:p>
            <a:pPr algn="ctr"/>
            <a:endParaRPr lang="mk-MK" sz="3200" b="0" strike="noStrike" spc="-1">
              <a:solidFill>
                <a:srgbClr val="FFFFFF"/>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9576FAC0-D524-4F14-97FB-9FCB8AC4F57E}"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6" name="PlaceHolder 2"/>
          <p:cNvSpPr>
            <a:spLocks noGrp="1"/>
          </p:cNvSpPr>
          <p:nvPr>
            <p:ph/>
          </p:nvPr>
        </p:nvSpPr>
        <p:spPr>
          <a:xfrm>
            <a:off x="457200" y="1600200"/>
            <a:ext cx="40158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57" name="PlaceHolder 3"/>
          <p:cNvSpPr>
            <a:spLocks noGrp="1"/>
          </p:cNvSpPr>
          <p:nvPr>
            <p:ph/>
          </p:nvPr>
        </p:nvSpPr>
        <p:spPr>
          <a:xfrm>
            <a:off x="4674240" y="1600200"/>
            <a:ext cx="4015800" cy="4525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58" name="PlaceHolder 4"/>
          <p:cNvSpPr>
            <a:spLocks noGrp="1"/>
          </p:cNvSpPr>
          <p:nvPr>
            <p:ph/>
          </p:nvPr>
        </p:nvSpPr>
        <p:spPr>
          <a:xfrm>
            <a:off x="457200" y="3964320"/>
            <a:ext cx="40158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6B698367-FE3C-4639-82C4-F045112686D6}"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a:noFill/>
          <a:ln w="0">
            <a:noFill/>
          </a:ln>
        </p:spPr>
        <p:txBody>
          <a:bodyPr lIns="0" tIns="0" rIns="0" bIns="0" anchor="ctr">
            <a:noAutofit/>
          </a:bodyPr>
          <a:lstStyle/>
          <a:p>
            <a:pPr indent="0" algn="ctr">
              <a:buNone/>
            </a:pPr>
            <a:endParaRPr lang="mk-MK" sz="3200" b="0" strike="noStrike" spc="-1">
              <a:solidFill>
                <a:srgbClr val="FFFFFF"/>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CDD7BD48-5954-4C00-AC4A-72A52C0C47D3}"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0" name="PlaceHolder 2"/>
          <p:cNvSpPr>
            <a:spLocks noGrp="1"/>
          </p:cNvSpPr>
          <p:nvPr>
            <p:ph/>
          </p:nvPr>
        </p:nvSpPr>
        <p:spPr>
          <a:xfrm>
            <a:off x="457200" y="1600200"/>
            <a:ext cx="4015800" cy="4525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1" name="PlaceHolder 3"/>
          <p:cNvSpPr>
            <a:spLocks noGrp="1"/>
          </p:cNvSpPr>
          <p:nvPr>
            <p:ph/>
          </p:nvPr>
        </p:nvSpPr>
        <p:spPr>
          <a:xfrm>
            <a:off x="4674240" y="1600200"/>
            <a:ext cx="40158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2" name="PlaceHolder 4"/>
          <p:cNvSpPr>
            <a:spLocks noGrp="1"/>
          </p:cNvSpPr>
          <p:nvPr>
            <p:ph/>
          </p:nvPr>
        </p:nvSpPr>
        <p:spPr>
          <a:xfrm>
            <a:off x="4674240" y="3964320"/>
            <a:ext cx="40158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F64A0476-2A06-4748-9A70-B5D3D27F49B1}"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4" name="PlaceHolder 2"/>
          <p:cNvSpPr>
            <a:spLocks noGrp="1"/>
          </p:cNvSpPr>
          <p:nvPr>
            <p:ph/>
          </p:nvPr>
        </p:nvSpPr>
        <p:spPr>
          <a:xfrm>
            <a:off x="457200" y="1600200"/>
            <a:ext cx="40158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5" name="PlaceHolder 3"/>
          <p:cNvSpPr>
            <a:spLocks noGrp="1"/>
          </p:cNvSpPr>
          <p:nvPr>
            <p:ph/>
          </p:nvPr>
        </p:nvSpPr>
        <p:spPr>
          <a:xfrm>
            <a:off x="4674240" y="1600200"/>
            <a:ext cx="40158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6" name="PlaceHolder 4"/>
          <p:cNvSpPr>
            <a:spLocks noGrp="1"/>
          </p:cNvSpPr>
          <p:nvPr>
            <p:ph/>
          </p:nvPr>
        </p:nvSpPr>
        <p:spPr>
          <a:xfrm>
            <a:off x="457200" y="3964320"/>
            <a:ext cx="822924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214789F9-0ED4-4687-8C05-A68089552EB5}"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8" name="PlaceHolder 2"/>
          <p:cNvSpPr>
            <a:spLocks noGrp="1"/>
          </p:cNvSpPr>
          <p:nvPr>
            <p:ph/>
          </p:nvPr>
        </p:nvSpPr>
        <p:spPr>
          <a:xfrm>
            <a:off x="457200" y="1600200"/>
            <a:ext cx="822924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9" name="PlaceHolder 3"/>
          <p:cNvSpPr>
            <a:spLocks noGrp="1"/>
          </p:cNvSpPr>
          <p:nvPr>
            <p:ph/>
          </p:nvPr>
        </p:nvSpPr>
        <p:spPr>
          <a:xfrm>
            <a:off x="457200" y="3964320"/>
            <a:ext cx="822924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D844A36F-4462-4501-89CE-AE747D3123F2}"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1" name="PlaceHolder 2"/>
          <p:cNvSpPr>
            <a:spLocks noGrp="1"/>
          </p:cNvSpPr>
          <p:nvPr>
            <p:ph/>
          </p:nvPr>
        </p:nvSpPr>
        <p:spPr>
          <a:xfrm>
            <a:off x="457200" y="1600200"/>
            <a:ext cx="40158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72" name="PlaceHolder 3"/>
          <p:cNvSpPr>
            <a:spLocks noGrp="1"/>
          </p:cNvSpPr>
          <p:nvPr>
            <p:ph/>
          </p:nvPr>
        </p:nvSpPr>
        <p:spPr>
          <a:xfrm>
            <a:off x="4674240" y="1600200"/>
            <a:ext cx="40158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73" name="PlaceHolder 4"/>
          <p:cNvSpPr>
            <a:spLocks noGrp="1"/>
          </p:cNvSpPr>
          <p:nvPr>
            <p:ph/>
          </p:nvPr>
        </p:nvSpPr>
        <p:spPr>
          <a:xfrm>
            <a:off x="457200" y="3964320"/>
            <a:ext cx="40158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74" name="PlaceHolder 5"/>
          <p:cNvSpPr>
            <a:spLocks noGrp="1"/>
          </p:cNvSpPr>
          <p:nvPr>
            <p:ph/>
          </p:nvPr>
        </p:nvSpPr>
        <p:spPr>
          <a:xfrm>
            <a:off x="4674240" y="3964320"/>
            <a:ext cx="40158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9005888A-3C58-4DA1-9252-740A8FB4C564}"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6" name="PlaceHolder 2"/>
          <p:cNvSpPr>
            <a:spLocks noGrp="1"/>
          </p:cNvSpPr>
          <p:nvPr>
            <p:ph/>
          </p:nvPr>
        </p:nvSpPr>
        <p:spPr>
          <a:xfrm>
            <a:off x="457200" y="1600200"/>
            <a:ext cx="26496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77" name="PlaceHolder 3"/>
          <p:cNvSpPr>
            <a:spLocks noGrp="1"/>
          </p:cNvSpPr>
          <p:nvPr>
            <p:ph/>
          </p:nvPr>
        </p:nvSpPr>
        <p:spPr>
          <a:xfrm>
            <a:off x="3239640" y="1600200"/>
            <a:ext cx="26496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78" name="PlaceHolder 4"/>
          <p:cNvSpPr>
            <a:spLocks noGrp="1"/>
          </p:cNvSpPr>
          <p:nvPr>
            <p:ph/>
          </p:nvPr>
        </p:nvSpPr>
        <p:spPr>
          <a:xfrm>
            <a:off x="6022080" y="1600200"/>
            <a:ext cx="26496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79" name="PlaceHolder 5"/>
          <p:cNvSpPr>
            <a:spLocks noGrp="1"/>
          </p:cNvSpPr>
          <p:nvPr>
            <p:ph/>
          </p:nvPr>
        </p:nvSpPr>
        <p:spPr>
          <a:xfrm>
            <a:off x="457200" y="3964320"/>
            <a:ext cx="26496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80" name="PlaceHolder 6"/>
          <p:cNvSpPr>
            <a:spLocks noGrp="1"/>
          </p:cNvSpPr>
          <p:nvPr>
            <p:ph/>
          </p:nvPr>
        </p:nvSpPr>
        <p:spPr>
          <a:xfrm>
            <a:off x="3239640" y="3964320"/>
            <a:ext cx="26496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81" name="PlaceHolder 7"/>
          <p:cNvSpPr>
            <a:spLocks noGrp="1"/>
          </p:cNvSpPr>
          <p:nvPr>
            <p:ph/>
          </p:nvPr>
        </p:nvSpPr>
        <p:spPr>
          <a:xfrm>
            <a:off x="6022080" y="3964320"/>
            <a:ext cx="26496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B8BD8E41-4EB6-4AD6-85A8-1ACA73A9CA14}"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8" name="PlaceHolder 2"/>
          <p:cNvSpPr>
            <a:spLocks noGrp="1"/>
          </p:cNvSpPr>
          <p:nvPr>
            <p:ph/>
          </p:nvPr>
        </p:nvSpPr>
        <p:spPr>
          <a:xfrm>
            <a:off x="457200" y="1600200"/>
            <a:ext cx="8229240" cy="4525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243C305A-A868-4603-9BD8-5AE8D6855404}"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0" name="PlaceHolder 2"/>
          <p:cNvSpPr>
            <a:spLocks noGrp="1"/>
          </p:cNvSpPr>
          <p:nvPr>
            <p:ph/>
          </p:nvPr>
        </p:nvSpPr>
        <p:spPr>
          <a:xfrm>
            <a:off x="457200" y="1600200"/>
            <a:ext cx="4015800" cy="4525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1" name="PlaceHolder 3"/>
          <p:cNvSpPr>
            <a:spLocks noGrp="1"/>
          </p:cNvSpPr>
          <p:nvPr>
            <p:ph/>
          </p:nvPr>
        </p:nvSpPr>
        <p:spPr>
          <a:xfrm>
            <a:off x="4674240" y="1600200"/>
            <a:ext cx="4015800" cy="4525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83CF3C7A-A1CC-4ECB-A4E4-72C13AF4FE24}"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5B7EE76B-927C-4F18-B55E-367DCCBD2715}"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a:noFill/>
          <a:ln w="0">
            <a:noFill/>
          </a:ln>
        </p:spPr>
        <p:txBody>
          <a:bodyPr lIns="0" tIns="0" rIns="0" bIns="0" anchor="ctr">
            <a:noAutofit/>
          </a:bodyPr>
          <a:lstStyle/>
          <a:p>
            <a:pPr algn="ctr"/>
            <a:endParaRPr lang="mk-MK" sz="3200" b="0" strike="noStrike" spc="-1">
              <a:solidFill>
                <a:srgbClr val="FFFFFF"/>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AF9C5750-DBC4-4FC4-AA73-0BC3D9DB67EF}"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5" name="PlaceHolder 2"/>
          <p:cNvSpPr>
            <a:spLocks noGrp="1"/>
          </p:cNvSpPr>
          <p:nvPr>
            <p:ph/>
          </p:nvPr>
        </p:nvSpPr>
        <p:spPr>
          <a:xfrm>
            <a:off x="457200" y="1600200"/>
            <a:ext cx="40158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6" name="PlaceHolder 3"/>
          <p:cNvSpPr>
            <a:spLocks noGrp="1"/>
          </p:cNvSpPr>
          <p:nvPr>
            <p:ph/>
          </p:nvPr>
        </p:nvSpPr>
        <p:spPr>
          <a:xfrm>
            <a:off x="4674240" y="1600200"/>
            <a:ext cx="4015800" cy="4525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7" name="PlaceHolder 4"/>
          <p:cNvSpPr>
            <a:spLocks noGrp="1"/>
          </p:cNvSpPr>
          <p:nvPr>
            <p:ph/>
          </p:nvPr>
        </p:nvSpPr>
        <p:spPr>
          <a:xfrm>
            <a:off x="457200" y="3964320"/>
            <a:ext cx="40158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D7C53FC2-5277-4410-8E63-A5209A71E383}"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9" name="PlaceHolder 2"/>
          <p:cNvSpPr>
            <a:spLocks noGrp="1"/>
          </p:cNvSpPr>
          <p:nvPr>
            <p:ph/>
          </p:nvPr>
        </p:nvSpPr>
        <p:spPr>
          <a:xfrm>
            <a:off x="457200" y="1600200"/>
            <a:ext cx="4015800" cy="4525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0" name="PlaceHolder 3"/>
          <p:cNvSpPr>
            <a:spLocks noGrp="1"/>
          </p:cNvSpPr>
          <p:nvPr>
            <p:ph/>
          </p:nvPr>
        </p:nvSpPr>
        <p:spPr>
          <a:xfrm>
            <a:off x="4674240" y="1600200"/>
            <a:ext cx="40158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1" name="PlaceHolder 4"/>
          <p:cNvSpPr>
            <a:spLocks noGrp="1"/>
          </p:cNvSpPr>
          <p:nvPr>
            <p:ph/>
          </p:nvPr>
        </p:nvSpPr>
        <p:spPr>
          <a:xfrm>
            <a:off x="4674240" y="3964320"/>
            <a:ext cx="40158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0E4F52D7-CDBD-416E-A96A-9C996A0B10F5}"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3" name="PlaceHolder 2"/>
          <p:cNvSpPr>
            <a:spLocks noGrp="1"/>
          </p:cNvSpPr>
          <p:nvPr>
            <p:ph/>
          </p:nvPr>
        </p:nvSpPr>
        <p:spPr>
          <a:xfrm>
            <a:off x="457200" y="1600200"/>
            <a:ext cx="40158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4" name="PlaceHolder 3"/>
          <p:cNvSpPr>
            <a:spLocks noGrp="1"/>
          </p:cNvSpPr>
          <p:nvPr>
            <p:ph/>
          </p:nvPr>
        </p:nvSpPr>
        <p:spPr>
          <a:xfrm>
            <a:off x="4674240" y="1600200"/>
            <a:ext cx="401580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5" name="PlaceHolder 4"/>
          <p:cNvSpPr>
            <a:spLocks noGrp="1"/>
          </p:cNvSpPr>
          <p:nvPr>
            <p:ph/>
          </p:nvPr>
        </p:nvSpPr>
        <p:spPr>
          <a:xfrm>
            <a:off x="457200" y="3964320"/>
            <a:ext cx="8229240" cy="215856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7D400009-47AC-4BCF-921B-376D37FFE3CF}"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a:noFill/>
          <a:ln w="0">
            <a:noFill/>
          </a:ln>
        </p:spPr>
        <p:txBody>
          <a:bodyPr anchor="ctr">
            <a:noAutofit/>
          </a:bodyPr>
          <a:lstStyle/>
          <a:p>
            <a:pPr indent="0" algn="ctr">
              <a:lnSpc>
                <a:spcPct val="100000"/>
              </a:lnSpc>
              <a:buNone/>
            </a:pPr>
            <a:r>
              <a:rPr lang="en-US" sz="4400" b="0" strike="noStrike" spc="-1">
                <a:solidFill>
                  <a:srgbClr val="000000"/>
                </a:solidFill>
                <a:latin typeface="Calibri"/>
              </a:rPr>
              <a:t>Click to edit Master title style</a:t>
            </a:r>
          </a:p>
        </p:txBody>
      </p:sp>
      <p:sp>
        <p:nvSpPr>
          <p:cNvPr id="6" name="PlaceHolder 2"/>
          <p:cNvSpPr>
            <a:spLocks noGrp="1"/>
          </p:cNvSpPr>
          <p:nvPr>
            <p:ph type="dt" idx="1"/>
          </p:nvPr>
        </p:nvSpPr>
        <p:spPr>
          <a:xfrm>
            <a:off x="457200" y="6356520"/>
            <a:ext cx="2133360" cy="364680"/>
          </a:xfrm>
          <a:prstGeom prst="rect">
            <a:avLst/>
          </a:prstGeom>
          <a:noFill/>
          <a:ln w="0">
            <a:noFill/>
          </a:ln>
        </p:spPr>
        <p:txBody>
          <a:bodyPr anchor="ctr">
            <a:noAutofit/>
          </a:bodyPr>
          <a:lstStyle>
            <a:lvl1pPr indent="0">
              <a:lnSpc>
                <a:spcPct val="100000"/>
              </a:lnSpc>
              <a:buNone/>
              <a:defRPr lang="en-US" sz="1200" b="0" strike="noStrike" spc="-1">
                <a:solidFill>
                  <a:srgbClr val="8B8B8B"/>
                </a:solidFill>
                <a:latin typeface="Calibri"/>
              </a:defRPr>
            </a:lvl1pPr>
          </a:lstStyle>
          <a:p>
            <a:pPr indent="0">
              <a:lnSpc>
                <a:spcPct val="100000"/>
              </a:lnSpc>
              <a:buNone/>
            </a:pPr>
            <a:endParaRPr lang="mk-MK" sz="1200" b="0" strike="noStrike" spc="-1">
              <a:solidFill>
                <a:srgbClr val="FFFFFF"/>
              </a:solidFill>
              <a:latin typeface="Times New Roman"/>
            </a:endParaRPr>
          </a:p>
        </p:txBody>
      </p:sp>
      <p:sp>
        <p:nvSpPr>
          <p:cNvPr id="2" name="PlaceHolder 3"/>
          <p:cNvSpPr>
            <a:spLocks noGrp="1"/>
          </p:cNvSpPr>
          <p:nvPr>
            <p:ph type="ftr" idx="2"/>
          </p:nvPr>
        </p:nvSpPr>
        <p:spPr>
          <a:xfrm>
            <a:off x="3124080" y="6356520"/>
            <a:ext cx="2895120" cy="364680"/>
          </a:xfrm>
          <a:prstGeom prst="rect">
            <a:avLst/>
          </a:prstGeom>
          <a:noFill/>
          <a:ln w="0">
            <a:noFill/>
          </a:ln>
        </p:spPr>
        <p:txBody>
          <a:bodyPr anchor="ctr">
            <a:noAutofit/>
          </a:bodyPr>
          <a:lstStyle>
            <a:lvl1pPr indent="0" algn="ctr">
              <a:buNone/>
              <a:defRPr lang="mk-MK" sz="1400" b="0" strike="noStrike" spc="-1">
                <a:solidFill>
                  <a:srgbClr val="FFFFFF"/>
                </a:solidFill>
                <a:latin typeface="Times New Roman"/>
              </a:defRPr>
            </a:lvl1pPr>
          </a:lstStyle>
          <a:p>
            <a:pPr indent="0" algn="ctr">
              <a:buNone/>
            </a:pPr>
            <a:r>
              <a:rPr lang="en-US" sz="1400" b="0" strike="noStrike" spc="-1" smtClean="0">
                <a:solidFill>
                  <a:srgbClr val="FFFFFF"/>
                </a:solidFill>
                <a:latin typeface="Times New Roman"/>
              </a:rPr>
              <a:t>Footer</a:t>
            </a:r>
            <a:endParaRPr lang="mk-MK" sz="1400" b="0" strike="noStrike" spc="-1">
              <a:solidFill>
                <a:srgbClr val="FFFFFF"/>
              </a:solidFill>
              <a:latin typeface="Times New Roman"/>
            </a:endParaRPr>
          </a:p>
        </p:txBody>
      </p:sp>
      <p:sp>
        <p:nvSpPr>
          <p:cNvPr id="3" name="PlaceHolder 4"/>
          <p:cNvSpPr>
            <a:spLocks noGrp="1"/>
          </p:cNvSpPr>
          <p:nvPr>
            <p:ph type="sldNum" idx="3"/>
          </p:nvPr>
        </p:nvSpPr>
        <p:spPr>
          <a:xfrm>
            <a:off x="6553080" y="6356520"/>
            <a:ext cx="2133360" cy="364680"/>
          </a:xfrm>
          <a:prstGeom prst="rect">
            <a:avLst/>
          </a:prstGeom>
          <a:noFill/>
          <a:ln w="0">
            <a:noFill/>
          </a:ln>
        </p:spPr>
        <p:txBody>
          <a:bodyPr anchor="ctr">
            <a:noAutofit/>
          </a:bodyPr>
          <a:lstStyle>
            <a:lvl1pPr indent="0" algn="r">
              <a:lnSpc>
                <a:spcPct val="100000"/>
              </a:lnSpc>
              <a:buNone/>
              <a:defRPr lang="en-US" sz="1200" b="0" strike="noStrike" spc="-1">
                <a:solidFill>
                  <a:srgbClr val="8B8B8B"/>
                </a:solidFill>
                <a:latin typeface="Calibri"/>
              </a:defRPr>
            </a:lvl1pPr>
          </a:lstStyle>
          <a:p>
            <a:pPr indent="0" algn="r">
              <a:lnSpc>
                <a:spcPct val="100000"/>
              </a:lnSpc>
              <a:buNone/>
            </a:pPr>
            <a:fld id="{B887756F-C489-448A-82DA-E8D5CF959F1B}" type="slidenum">
              <a:rPr lang="en-US" sz="1200" b="0" strike="noStrike" spc="-1">
                <a:solidFill>
                  <a:srgbClr val="8B8B8B"/>
                </a:solidFill>
                <a:latin typeface="Calibri"/>
              </a:rPr>
              <a:t>‹#›</a:t>
            </a:fld>
            <a:endParaRPr lang="mk-MK" sz="1200" b="0" strike="noStrike" spc="-1">
              <a:solidFill>
                <a:srgbClr val="FFFFFF"/>
              </a:solidFill>
              <a:latin typeface="Times New Roman"/>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US" sz="3200" b="0" strike="noStrike" spc="-1">
                <a:solidFill>
                  <a:srgbClr val="000000"/>
                </a:solidFill>
                <a:latin typeface="Calibri"/>
              </a:rPr>
              <a:t>Click to edit the outline text format</a:t>
            </a:r>
          </a:p>
          <a:p>
            <a:pPr marL="864000" lvl="1" indent="-324000">
              <a:spcBef>
                <a:spcPts val="1134"/>
              </a:spcBef>
              <a:buClr>
                <a:srgbClr val="FFFFFF"/>
              </a:buClr>
              <a:buSzPct val="75000"/>
              <a:buFont typeface="Symbol" charset="2"/>
              <a:buChar char=""/>
            </a:pPr>
            <a:r>
              <a:rPr lang="en-US" sz="2400" b="0" strike="noStrike" spc="-1">
                <a:solidFill>
                  <a:srgbClr val="000000"/>
                </a:solidFill>
                <a:latin typeface="Calibri"/>
              </a:rPr>
              <a:t>Second Outline Level</a:t>
            </a:r>
          </a:p>
          <a:p>
            <a:pPr marL="1296000" lvl="2" indent="-288000">
              <a:spcBef>
                <a:spcPts val="850"/>
              </a:spcBef>
              <a:buClr>
                <a:srgbClr val="FFFFFF"/>
              </a:buClr>
              <a:buSzPct val="45000"/>
              <a:buFont typeface="Wingdings" charset="2"/>
              <a:buChar char=""/>
            </a:pPr>
            <a:r>
              <a:rPr lang="en-US" sz="2000" b="0" strike="noStrike" spc="-1">
                <a:solidFill>
                  <a:srgbClr val="000000"/>
                </a:solidFill>
                <a:latin typeface="Calibri"/>
              </a:rPr>
              <a:t>Third Outline Level</a:t>
            </a:r>
          </a:p>
          <a:p>
            <a:pPr marL="1728000" lvl="3" indent="-216000">
              <a:spcBef>
                <a:spcPts val="567"/>
              </a:spcBef>
              <a:buClr>
                <a:srgbClr val="FFFFFF"/>
              </a:buClr>
              <a:buSzPct val="75000"/>
              <a:buFont typeface="Symbol" charset="2"/>
              <a:buChar char=""/>
            </a:pPr>
            <a:r>
              <a:rPr lang="en-US" sz="2000" b="0" strike="noStrike" spc="-1">
                <a:solidFill>
                  <a:srgbClr val="000000"/>
                </a:solidFill>
                <a:latin typeface="Calibri"/>
              </a:rPr>
              <a:t>Fourth Outline Level</a:t>
            </a:r>
          </a:p>
          <a:p>
            <a:pPr marL="2160000" lvl="4" indent="-216000">
              <a:spcBef>
                <a:spcPts val="283"/>
              </a:spcBef>
              <a:buClr>
                <a:srgbClr val="FFFFFF"/>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FFFFFF"/>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FFFFFF"/>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a:noFill/>
          <a:ln w="0">
            <a:noFill/>
          </a:ln>
        </p:spPr>
        <p:txBody>
          <a:bodyPr anchor="ctr">
            <a:noAutofit/>
          </a:bodyPr>
          <a:lstStyle/>
          <a:p>
            <a:pPr indent="0" algn="ctr">
              <a:lnSpc>
                <a:spcPct val="100000"/>
              </a:lnSpc>
              <a:buNone/>
            </a:pPr>
            <a:r>
              <a:rPr lang="en-US" sz="4400" b="0" strike="noStrike" spc="-1">
                <a:solidFill>
                  <a:srgbClr val="000000"/>
                </a:solidFill>
                <a:latin typeface="Calibri"/>
              </a:rPr>
              <a:t>Click to edit Master title style</a:t>
            </a:r>
          </a:p>
        </p:txBody>
      </p:sp>
      <p:sp>
        <p:nvSpPr>
          <p:cNvPr id="42" name="PlaceHolder 2"/>
          <p:cNvSpPr>
            <a:spLocks noGrp="1"/>
          </p:cNvSpPr>
          <p:nvPr>
            <p:ph type="body"/>
          </p:nvPr>
        </p:nvSpPr>
        <p:spPr>
          <a:xfrm>
            <a:off x="457200" y="1600200"/>
            <a:ext cx="8229240" cy="4525560"/>
          </a:xfrm>
          <a:prstGeom prst="rect">
            <a:avLst/>
          </a:prstGeom>
          <a:noFill/>
          <a:ln w="0">
            <a:noFill/>
          </a:ln>
        </p:spPr>
        <p:txBody>
          <a:bodyPr anchor="t">
            <a:noAutofit/>
          </a:bodyPr>
          <a:lstStyle/>
          <a:p>
            <a:pPr marL="343080" indent="-343080">
              <a:lnSpc>
                <a:spcPct val="100000"/>
              </a:lnSpc>
              <a:spcBef>
                <a:spcPts val="641"/>
              </a:spcBef>
              <a:buClr>
                <a:srgbClr val="000000"/>
              </a:buClr>
              <a:buFont typeface="Arial"/>
              <a:buChar char="•"/>
            </a:pPr>
            <a:r>
              <a:rPr lang="en-US" sz="3200" b="0" strike="noStrike" spc="-1">
                <a:solidFill>
                  <a:srgbClr val="000000"/>
                </a:solidFill>
                <a:latin typeface="Calibri"/>
              </a:rPr>
              <a:t>Click to edit Master text styles</a:t>
            </a:r>
          </a:p>
          <a:p>
            <a:pPr marL="743040" lvl="1" indent="-285840">
              <a:lnSpc>
                <a:spcPct val="100000"/>
              </a:lnSpc>
              <a:spcBef>
                <a:spcPts val="561"/>
              </a:spcBef>
              <a:buClr>
                <a:srgbClr val="000000"/>
              </a:buClr>
              <a:buFont typeface="Arial"/>
              <a:buChar char="–"/>
            </a:pPr>
            <a:r>
              <a:rPr lang="en-US" sz="2800" b="0" strike="noStrike" spc="-1">
                <a:solidFill>
                  <a:srgbClr val="000000"/>
                </a:solidFill>
                <a:latin typeface="Calibri"/>
              </a:rPr>
              <a:t>Second level</a:t>
            </a:r>
          </a:p>
          <a:p>
            <a:pPr marL="1143000" lvl="2" indent="-228600">
              <a:lnSpc>
                <a:spcPct val="100000"/>
              </a:lnSpc>
              <a:spcBef>
                <a:spcPts val="479"/>
              </a:spcBef>
              <a:buClr>
                <a:srgbClr val="000000"/>
              </a:buClr>
              <a:buFont typeface="Arial"/>
              <a:buChar char="•"/>
            </a:pPr>
            <a:r>
              <a:rPr lang="en-US" sz="2400" b="0" strike="noStrike" spc="-1">
                <a:solidFill>
                  <a:srgbClr val="000000"/>
                </a:solidFill>
                <a:latin typeface="Calibri"/>
              </a:rPr>
              <a:t>Third level</a:t>
            </a:r>
          </a:p>
          <a:p>
            <a:pPr marL="1600200" lvl="3" indent="-228600">
              <a:lnSpc>
                <a:spcPct val="100000"/>
              </a:lnSpc>
              <a:spcBef>
                <a:spcPts val="400"/>
              </a:spcBef>
              <a:buClr>
                <a:srgbClr val="000000"/>
              </a:buClr>
              <a:buFont typeface="Arial"/>
              <a:buChar char="–"/>
            </a:pPr>
            <a:r>
              <a:rPr lang="en-US" sz="2000" b="0" strike="noStrike" spc="-1">
                <a:solidFill>
                  <a:srgbClr val="000000"/>
                </a:solidFill>
                <a:latin typeface="Calibri"/>
              </a:rPr>
              <a:t>Fourth level</a:t>
            </a:r>
          </a:p>
          <a:p>
            <a:pPr marL="2057400" lvl="4" indent="-228600">
              <a:lnSpc>
                <a:spcPct val="100000"/>
              </a:lnSpc>
              <a:spcBef>
                <a:spcPts val="400"/>
              </a:spcBef>
              <a:buClr>
                <a:srgbClr val="000000"/>
              </a:buClr>
              <a:buFont typeface="Arial"/>
              <a:buChar char="»"/>
            </a:pPr>
            <a:r>
              <a:rPr lang="en-US" sz="2000" b="0" strike="noStrike" spc="-1">
                <a:solidFill>
                  <a:srgbClr val="000000"/>
                </a:solidFill>
                <a:latin typeface="Calibri"/>
              </a:rPr>
              <a:t>Fifth level</a:t>
            </a:r>
          </a:p>
        </p:txBody>
      </p:sp>
      <p:sp>
        <p:nvSpPr>
          <p:cNvPr id="43" name="PlaceHolder 3"/>
          <p:cNvSpPr>
            <a:spLocks noGrp="1"/>
          </p:cNvSpPr>
          <p:nvPr>
            <p:ph type="dt" idx="4"/>
          </p:nvPr>
        </p:nvSpPr>
        <p:spPr>
          <a:xfrm>
            <a:off x="457200" y="6356520"/>
            <a:ext cx="2133360" cy="364680"/>
          </a:xfrm>
          <a:prstGeom prst="rect">
            <a:avLst/>
          </a:prstGeom>
          <a:noFill/>
          <a:ln w="0">
            <a:noFill/>
          </a:ln>
        </p:spPr>
        <p:txBody>
          <a:bodyPr anchor="ctr">
            <a:noAutofit/>
          </a:bodyPr>
          <a:lstStyle>
            <a:lvl1pPr indent="0">
              <a:lnSpc>
                <a:spcPct val="100000"/>
              </a:lnSpc>
              <a:buNone/>
              <a:defRPr lang="en-US" sz="1200" b="0" strike="noStrike" spc="-1">
                <a:solidFill>
                  <a:srgbClr val="8B8B8B"/>
                </a:solidFill>
                <a:latin typeface="Calibri"/>
              </a:defRPr>
            </a:lvl1pPr>
          </a:lstStyle>
          <a:p>
            <a:pPr indent="0">
              <a:lnSpc>
                <a:spcPct val="100000"/>
              </a:lnSpc>
              <a:buNone/>
            </a:pPr>
            <a:endParaRPr lang="mk-MK" sz="1200" b="0" strike="noStrike" spc="-1">
              <a:solidFill>
                <a:srgbClr val="FFFFFF"/>
              </a:solidFill>
              <a:latin typeface="Times New Roman"/>
            </a:endParaRPr>
          </a:p>
        </p:txBody>
      </p:sp>
      <p:sp>
        <p:nvSpPr>
          <p:cNvPr id="44" name="PlaceHolder 4"/>
          <p:cNvSpPr>
            <a:spLocks noGrp="1"/>
          </p:cNvSpPr>
          <p:nvPr>
            <p:ph type="ftr" idx="5"/>
          </p:nvPr>
        </p:nvSpPr>
        <p:spPr>
          <a:xfrm>
            <a:off x="3124080" y="6356520"/>
            <a:ext cx="2895120" cy="364680"/>
          </a:xfrm>
          <a:prstGeom prst="rect">
            <a:avLst/>
          </a:prstGeom>
          <a:noFill/>
          <a:ln w="0">
            <a:noFill/>
          </a:ln>
        </p:spPr>
        <p:txBody>
          <a:bodyPr anchor="ctr">
            <a:noAutofit/>
          </a:bodyPr>
          <a:lstStyle>
            <a:lvl1pPr indent="0" algn="ctr">
              <a:buNone/>
              <a:defRPr lang="mk-MK" sz="1400" b="0" strike="noStrike" spc="-1">
                <a:solidFill>
                  <a:srgbClr val="FFFFFF"/>
                </a:solidFill>
                <a:latin typeface="Times New Roman"/>
              </a:defRPr>
            </a:lvl1pPr>
          </a:lstStyle>
          <a:p>
            <a:pPr indent="0" algn="ctr">
              <a:buNone/>
            </a:pPr>
            <a:r>
              <a:rPr lang="en-US" sz="1400" b="0" strike="noStrike" spc="-1" smtClean="0">
                <a:solidFill>
                  <a:srgbClr val="FFFFFF"/>
                </a:solidFill>
                <a:latin typeface="Times New Roman"/>
              </a:rPr>
              <a:t>Footer</a:t>
            </a:r>
            <a:endParaRPr lang="mk-MK" sz="1400" b="0" strike="noStrike" spc="-1">
              <a:solidFill>
                <a:srgbClr val="FFFFFF"/>
              </a:solidFill>
              <a:latin typeface="Times New Roman"/>
            </a:endParaRPr>
          </a:p>
        </p:txBody>
      </p:sp>
      <p:sp>
        <p:nvSpPr>
          <p:cNvPr id="45" name="PlaceHolder 5"/>
          <p:cNvSpPr>
            <a:spLocks noGrp="1"/>
          </p:cNvSpPr>
          <p:nvPr>
            <p:ph type="sldNum" idx="6"/>
          </p:nvPr>
        </p:nvSpPr>
        <p:spPr>
          <a:xfrm>
            <a:off x="6553080" y="6356520"/>
            <a:ext cx="2133360" cy="364680"/>
          </a:xfrm>
          <a:prstGeom prst="rect">
            <a:avLst/>
          </a:prstGeom>
          <a:noFill/>
          <a:ln w="0">
            <a:noFill/>
          </a:ln>
        </p:spPr>
        <p:txBody>
          <a:bodyPr anchor="ctr">
            <a:noAutofit/>
          </a:bodyPr>
          <a:lstStyle>
            <a:lvl1pPr indent="0" algn="r">
              <a:lnSpc>
                <a:spcPct val="100000"/>
              </a:lnSpc>
              <a:buNone/>
              <a:defRPr lang="en-US" sz="1200" b="0" strike="noStrike" spc="-1">
                <a:solidFill>
                  <a:srgbClr val="8B8B8B"/>
                </a:solidFill>
                <a:latin typeface="Calibri"/>
              </a:defRPr>
            </a:lvl1pPr>
          </a:lstStyle>
          <a:p>
            <a:pPr indent="0" algn="r">
              <a:lnSpc>
                <a:spcPct val="100000"/>
              </a:lnSpc>
              <a:buNone/>
            </a:pPr>
            <a:fld id="{415C94FA-3B69-4708-9D52-CBB47A29ED93}" type="slidenum">
              <a:rPr lang="en-US" sz="1200" b="0" strike="noStrike" spc="-1">
                <a:solidFill>
                  <a:srgbClr val="8B8B8B"/>
                </a:solidFill>
                <a:latin typeface="Calibri"/>
              </a:rPr>
              <a:t>‹#›</a:t>
            </a:fld>
            <a:endParaRPr lang="mk-MK" sz="1200" b="0" strike="noStrike" spc="-1">
              <a:solidFill>
                <a:srgbClr val="FFFFFF"/>
              </a:solid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2.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151696" y="2663296"/>
            <a:ext cx="8748464" cy="4006064"/>
          </a:xfrm>
          <a:prstGeom prst="rect">
            <a:avLst/>
          </a:prstGeom>
          <a:solidFill>
            <a:schemeClr val="lt1"/>
          </a:solidFill>
          <a:ln w="25560">
            <a:solidFill>
              <a:srgbClr val="000000"/>
            </a:solidFill>
            <a:round/>
          </a:ln>
        </p:spPr>
        <p:txBody>
          <a:bodyPr anchor="ctr">
            <a:normAutofit fontScale="90000"/>
          </a:bodyPr>
          <a:lstStyle/>
          <a:p>
            <a:pPr indent="0" algn="ctr">
              <a:lnSpc>
                <a:spcPct val="100000"/>
              </a:lnSpc>
              <a:buNone/>
            </a:pPr>
            <a:r>
              <a:rPr lang="en-US" sz="4000" b="1" strike="noStrike" spc="-1" dirty="0" smtClean="0">
                <a:solidFill>
                  <a:srgbClr val="10243E"/>
                </a:solidFill>
                <a:latin typeface="Arial"/>
                <a:ea typeface="Tahoma"/>
              </a:rPr>
              <a:t/>
            </a:r>
            <a:br>
              <a:rPr lang="en-US" sz="4000" b="1" strike="noStrike" spc="-1" dirty="0" smtClean="0">
                <a:solidFill>
                  <a:srgbClr val="10243E"/>
                </a:solidFill>
                <a:latin typeface="Arial"/>
                <a:ea typeface="Tahoma"/>
              </a:rPr>
            </a:br>
            <a:r>
              <a:rPr lang="mk-MK" sz="4000" b="1" strike="noStrike" spc="-1" dirty="0" smtClean="0">
                <a:solidFill>
                  <a:srgbClr val="10243E"/>
                </a:solidFill>
                <a:latin typeface="Arial"/>
                <a:ea typeface="Tahoma"/>
              </a:rPr>
              <a:t>Симболиката на светлината во книжевните творби на Климент Охридски (стилистичко-семантичка анализа)</a:t>
            </a:r>
            <a:r>
              <a:rPr sz="3600" dirty="0" smtClean="0"/>
              <a:t/>
            </a:r>
            <a:br>
              <a:rPr sz="3600" dirty="0" smtClean="0"/>
            </a:br>
            <a:r>
              <a:rPr sz="3600" dirty="0" smtClean="0"/>
              <a:t/>
            </a:r>
            <a:br>
              <a:rPr sz="3600" dirty="0" smtClean="0"/>
            </a:br>
            <a:r>
              <a:rPr lang="mk-MK" sz="2000" b="0" strike="noStrike" spc="-1" dirty="0" smtClean="0">
                <a:solidFill>
                  <a:srgbClr val="10243E"/>
                </a:solidFill>
                <a:latin typeface="Arial"/>
                <a:ea typeface="Tahoma"/>
              </a:rPr>
              <a:t>Четврти стилистички колоквиум</a:t>
            </a:r>
            <a:r>
              <a:rPr sz="3600" dirty="0" smtClean="0"/>
              <a:t/>
            </a:r>
            <a:br>
              <a:rPr sz="3600" dirty="0" smtClean="0"/>
            </a:br>
            <a:r>
              <a:rPr lang="mk-MK" sz="3600" b="0" strike="noStrike" spc="-1" dirty="0" smtClean="0">
                <a:solidFill>
                  <a:srgbClr val="10243E"/>
                </a:solidFill>
                <a:latin typeface="Arial"/>
                <a:ea typeface="Tahoma"/>
              </a:rPr>
              <a:t> </a:t>
            </a:r>
            <a:r>
              <a:rPr lang="mk-MK" sz="1500" b="0" strike="noStrike" spc="-1" dirty="0" smtClean="0">
                <a:solidFill>
                  <a:srgbClr val="10243E"/>
                </a:solidFill>
                <a:latin typeface="Arial"/>
                <a:ea typeface="Tahoma"/>
              </a:rPr>
              <a:t>Скопје, 16-18 април, 2026</a:t>
            </a:r>
            <a:endParaRPr lang="en-US" sz="1500" b="0" strike="noStrike" spc="-1" dirty="0">
              <a:solidFill>
                <a:srgbClr val="000000"/>
              </a:solidFill>
              <a:latin typeface="Arial"/>
              <a:ea typeface="Microsoft YaHei"/>
            </a:endParaRPr>
          </a:p>
        </p:txBody>
      </p:sp>
      <p:sp>
        <p:nvSpPr>
          <p:cNvPr id="84" name="PlaceHolder 2"/>
          <p:cNvSpPr>
            <a:spLocks noGrp="1"/>
          </p:cNvSpPr>
          <p:nvPr>
            <p:ph type="subTitle"/>
          </p:nvPr>
        </p:nvSpPr>
        <p:spPr>
          <a:xfrm>
            <a:off x="1835696" y="188640"/>
            <a:ext cx="5760640" cy="2358000"/>
          </a:xfrm>
          <a:prstGeom prst="rect">
            <a:avLst/>
          </a:prstGeom>
          <a:solidFill>
            <a:schemeClr val="lt1"/>
          </a:solidFill>
          <a:ln w="25560">
            <a:solidFill>
              <a:srgbClr val="000000"/>
            </a:solidFill>
            <a:round/>
          </a:ln>
        </p:spPr>
        <p:txBody>
          <a:bodyPr anchor="t">
            <a:noAutofit/>
          </a:bodyPr>
          <a:lstStyle/>
          <a:p>
            <a:pPr algn="ctr">
              <a:lnSpc>
                <a:spcPct val="100000"/>
              </a:lnSpc>
              <a:spcBef>
                <a:spcPts val="281"/>
              </a:spcBef>
              <a:tabLst>
                <a:tab pos="0" algn="l"/>
              </a:tabLst>
            </a:pPr>
            <a:endParaRPr lang="en-US" sz="2600" b="1" strike="noStrike" spc="-1" dirty="0" smtClean="0">
              <a:solidFill>
                <a:srgbClr val="10243E"/>
              </a:solidFill>
              <a:latin typeface="Arial"/>
              <a:ea typeface="Tahoma"/>
            </a:endParaRPr>
          </a:p>
          <a:p>
            <a:pPr algn="ctr">
              <a:lnSpc>
                <a:spcPct val="100000"/>
              </a:lnSpc>
              <a:spcBef>
                <a:spcPts val="281"/>
              </a:spcBef>
              <a:tabLst>
                <a:tab pos="0" algn="l"/>
              </a:tabLst>
            </a:pPr>
            <a:r>
              <a:rPr lang="mk-MK" sz="2600" b="1" strike="noStrike" spc="-1" dirty="0" smtClean="0">
                <a:solidFill>
                  <a:srgbClr val="10243E"/>
                </a:solidFill>
                <a:latin typeface="Arial"/>
                <a:ea typeface="Tahoma"/>
              </a:rPr>
              <a:t>Славица </a:t>
            </a:r>
            <a:r>
              <a:rPr lang="mk-MK" sz="2600" b="1" strike="noStrike" spc="-1" dirty="0">
                <a:solidFill>
                  <a:srgbClr val="10243E"/>
                </a:solidFill>
                <a:latin typeface="Arial"/>
                <a:ea typeface="Tahoma"/>
              </a:rPr>
              <a:t>Петровска-Ѓорѓевска (Скопје)</a:t>
            </a:r>
            <a:endParaRPr lang="mk-MK" sz="2600" b="0" strike="noStrike" spc="-1" dirty="0">
              <a:solidFill>
                <a:srgbClr val="000000"/>
              </a:solidFill>
              <a:latin typeface="Arial"/>
            </a:endParaRPr>
          </a:p>
          <a:p>
            <a:pPr algn="ctr">
              <a:lnSpc>
                <a:spcPct val="100000"/>
              </a:lnSpc>
              <a:spcBef>
                <a:spcPts val="281"/>
              </a:spcBef>
              <a:tabLst>
                <a:tab pos="0" algn="l"/>
              </a:tabLst>
            </a:pPr>
            <a:endParaRPr lang="mk-MK" sz="1400" b="0" strike="noStrike" spc="-1" dirty="0">
              <a:solidFill>
                <a:srgbClr val="000000"/>
              </a:solidFill>
              <a:latin typeface="Arial"/>
            </a:endParaRPr>
          </a:p>
          <a:p>
            <a:pPr algn="ctr">
              <a:lnSpc>
                <a:spcPct val="100000"/>
              </a:lnSpc>
              <a:spcBef>
                <a:spcPts val="281"/>
              </a:spcBef>
              <a:tabLst>
                <a:tab pos="0" algn="l"/>
              </a:tabLst>
            </a:pPr>
            <a:r>
              <a:rPr lang="mk-MK" sz="1600" b="0" strike="noStrike" spc="-1" dirty="0">
                <a:solidFill>
                  <a:srgbClr val="10243E"/>
                </a:solidFill>
                <a:latin typeface="Arial"/>
                <a:ea typeface="Tahoma"/>
              </a:rPr>
              <a:t>Институт за македонска литература, Скопје</a:t>
            </a:r>
            <a:r>
              <a:rPr sz="1600" dirty="0"/>
              <a:t/>
            </a:r>
            <a:br>
              <a:rPr sz="1600" dirty="0"/>
            </a:br>
            <a:r>
              <a:rPr lang="mk-MK" sz="1600" b="0" strike="noStrike" spc="-1" dirty="0">
                <a:solidFill>
                  <a:srgbClr val="10243E"/>
                </a:solidFill>
                <a:latin typeface="Arial"/>
                <a:ea typeface="Tahoma"/>
              </a:rPr>
              <a:t>Универзитет „Св. Кирил и Методиј“ – Скопје</a:t>
            </a:r>
            <a:endParaRPr lang="mk-MK" sz="1600" b="0" strike="noStrike" spc="-1" dirty="0">
              <a:solidFill>
                <a:srgbClr val="000000"/>
              </a:solidFill>
              <a:latin typeface="Arial"/>
            </a:endParaRPr>
          </a:p>
          <a:p>
            <a:pPr algn="ctr">
              <a:lnSpc>
                <a:spcPct val="100000"/>
              </a:lnSpc>
              <a:spcBef>
                <a:spcPts val="281"/>
              </a:spcBef>
              <a:tabLst>
                <a:tab pos="0" algn="l"/>
              </a:tabLst>
            </a:pPr>
            <a:endParaRPr lang="mk-MK" sz="1400" b="0" strike="noStrike" spc="-1" dirty="0">
              <a:solidFill>
                <a:srgbClr val="000000"/>
              </a:solidFill>
              <a:latin typeface="Arial"/>
            </a:endParaRPr>
          </a:p>
          <a:p>
            <a:pPr algn="ctr">
              <a:lnSpc>
                <a:spcPct val="100000"/>
              </a:lnSpc>
              <a:spcBef>
                <a:spcPts val="281"/>
              </a:spcBef>
              <a:tabLst>
                <a:tab pos="0" algn="l"/>
              </a:tabLst>
            </a:pPr>
            <a:r>
              <a:rPr lang="mk-MK" sz="1300" b="0" strike="noStrike" spc="-1" dirty="0">
                <a:solidFill>
                  <a:srgbClr val="10243E"/>
                </a:solidFill>
                <a:latin typeface="Arial"/>
                <a:ea typeface="Tahoma"/>
              </a:rPr>
              <a:t>s.petrovska-gjogjevska@iml.ukim.edu.mk</a:t>
            </a:r>
            <a:endParaRPr lang="mk-MK" sz="1300" b="0" strike="noStrike" spc="-1" dirty="0">
              <a:solidFill>
                <a:srgbClr val="000000"/>
              </a:solidFill>
              <a:latin typeface="Arial"/>
            </a:endParaRPr>
          </a:p>
          <a:p>
            <a:pPr algn="ctr">
              <a:lnSpc>
                <a:spcPct val="100000"/>
              </a:lnSpc>
              <a:spcBef>
                <a:spcPts val="281"/>
              </a:spcBef>
              <a:tabLst>
                <a:tab pos="0" algn="l"/>
              </a:tabLst>
            </a:pPr>
            <a:endParaRPr lang="mk-MK" sz="1400" b="0" strike="noStrike" spc="-1" dirty="0">
              <a:solidFill>
                <a:srgbClr val="000000"/>
              </a:solidFill>
              <a:latin typeface="Arial"/>
            </a:endParaRPr>
          </a:p>
          <a:p>
            <a:pPr algn="ctr">
              <a:lnSpc>
                <a:spcPct val="100000"/>
              </a:lnSpc>
              <a:spcBef>
                <a:spcPts val="281"/>
              </a:spcBef>
              <a:tabLst>
                <a:tab pos="0" algn="l"/>
              </a:tabLst>
            </a:pPr>
            <a:endParaRPr lang="mk-MK" sz="1400" b="0" strike="noStrike" spc="-1" dirty="0">
              <a:solidFill>
                <a:srgbClr val="000000"/>
              </a:solidFill>
              <a:latin typeface="Arial"/>
            </a:endParaRPr>
          </a:p>
          <a:p>
            <a:pPr algn="ctr">
              <a:lnSpc>
                <a:spcPct val="100000"/>
              </a:lnSpc>
              <a:spcBef>
                <a:spcPts val="281"/>
              </a:spcBef>
              <a:tabLst>
                <a:tab pos="0" algn="l"/>
              </a:tabLst>
            </a:pPr>
            <a:endParaRPr lang="mk-MK" sz="1400" b="0" strike="noStrike" spc="-1" dirty="0" smtClean="0">
              <a:solidFill>
                <a:srgbClr val="000000"/>
              </a:solidFill>
              <a:latin typeface="Arial"/>
            </a:endParaRPr>
          </a:p>
          <a:p>
            <a:pPr algn="ctr">
              <a:lnSpc>
                <a:spcPct val="100000"/>
              </a:lnSpc>
              <a:spcBef>
                <a:spcPts val="281"/>
              </a:spcBef>
              <a:tabLst>
                <a:tab pos="0" algn="l"/>
              </a:tabLst>
            </a:pPr>
            <a:endParaRPr lang="mk-MK" sz="1400" b="0" strike="noStrike" spc="-1" dirty="0">
              <a:solidFill>
                <a:srgbClr val="000000"/>
              </a:solidFill>
              <a:latin typeface="Arial"/>
            </a:endParaRPr>
          </a:p>
          <a:p>
            <a:pPr algn="ctr">
              <a:lnSpc>
                <a:spcPct val="100000"/>
              </a:lnSpc>
              <a:spcBef>
                <a:spcPts val="281"/>
              </a:spcBef>
              <a:tabLst>
                <a:tab pos="0" algn="l"/>
              </a:tabLst>
            </a:pPr>
            <a:endParaRPr lang="mk-MK" sz="1400" b="0" strike="noStrike" spc="-1" dirty="0">
              <a:solidFill>
                <a:srgbClr val="000000"/>
              </a:solidFill>
              <a:latin typeface="Arial"/>
            </a:endParaRPr>
          </a:p>
        </p:txBody>
      </p:sp>
      <p:sp>
        <p:nvSpPr>
          <p:cNvPr id="3" name="Slide Number Placeholder 2"/>
          <p:cNvSpPr>
            <a:spLocks noGrp="1"/>
          </p:cNvSpPr>
          <p:nvPr>
            <p:ph type="sldNum" idx="3"/>
          </p:nvPr>
        </p:nvSpPr>
        <p:spPr/>
        <p:txBody>
          <a:bodyPr/>
          <a:lstStyle/>
          <a:p>
            <a:fld id="{CDD7BD48-5954-4C00-AC4A-72A52C0C47D3}" type="slidenum">
              <a:rPr lang="en-US" smtClean="0"/>
              <a:t>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PlaceHolder 1"/>
          <p:cNvSpPr>
            <a:spLocks noGrp="1"/>
          </p:cNvSpPr>
          <p:nvPr>
            <p:ph type="title"/>
          </p:nvPr>
        </p:nvSpPr>
        <p:spPr>
          <a:xfrm>
            <a:off x="539640" y="764640"/>
            <a:ext cx="8229240" cy="1142640"/>
          </a:xfrm>
          <a:prstGeom prst="rect">
            <a:avLst/>
          </a:prstGeom>
          <a:noFill/>
          <a:ln w="0">
            <a:noFill/>
          </a:ln>
        </p:spPr>
        <p:txBody>
          <a:bodyPr anchor="ctr">
            <a:noAutofit/>
          </a:bodyPr>
          <a:lstStyle/>
          <a:p>
            <a:pPr indent="0" algn="ctr">
              <a:lnSpc>
                <a:spcPct val="100000"/>
              </a:lnSpc>
              <a:buNone/>
            </a:pPr>
            <a:r>
              <a:rPr lang="mk-MK" sz="2800" b="1" strike="noStrike" spc="-1" dirty="0">
                <a:solidFill>
                  <a:srgbClr val="FFFFFF"/>
                </a:solidFill>
                <a:latin typeface="+mj-lt"/>
                <a:ea typeface="Tahoma"/>
              </a:rPr>
              <a:t>СТИЛИСТИЧКИ АТЛАС НА СВЕТЛИНАТА</a:t>
            </a:r>
            <a:r>
              <a:rPr lang="en-US" sz="2800" b="1" strike="noStrike" spc="-1" dirty="0">
                <a:solidFill>
                  <a:srgbClr val="FFFFFF"/>
                </a:solidFill>
                <a:latin typeface="+mj-lt"/>
                <a:ea typeface="Tahoma"/>
              </a:rPr>
              <a:t> </a:t>
            </a:r>
            <a:r>
              <a:rPr lang="mk-MK" sz="2800" b="1" strike="noStrike" spc="-1" dirty="0">
                <a:solidFill>
                  <a:srgbClr val="FFFFFF"/>
                </a:solidFill>
                <a:latin typeface="+mj-lt"/>
                <a:ea typeface="Tahoma"/>
              </a:rPr>
              <a:t>КАЈ КЛИМЕНТ ОХРИДСКИ</a:t>
            </a:r>
            <a:endParaRPr lang="en-US" sz="2800" b="0" strike="noStrike" spc="-1" dirty="0">
              <a:solidFill>
                <a:srgbClr val="000000"/>
              </a:solidFill>
              <a:latin typeface="+mj-lt"/>
            </a:endParaRPr>
          </a:p>
        </p:txBody>
      </p:sp>
      <p:sp>
        <p:nvSpPr>
          <p:cNvPr id="100" name="PlaceHolder 2"/>
          <p:cNvSpPr>
            <a:spLocks noGrp="1"/>
          </p:cNvSpPr>
          <p:nvPr>
            <p:ph/>
          </p:nvPr>
        </p:nvSpPr>
        <p:spPr>
          <a:xfrm>
            <a:off x="457200" y="2421000"/>
            <a:ext cx="8229240" cy="2592000"/>
          </a:xfrm>
          <a:prstGeom prst="rect">
            <a:avLst/>
          </a:prstGeom>
          <a:solidFill>
            <a:srgbClr val="000000"/>
          </a:solidFill>
          <a:ln w="25560">
            <a:solidFill>
              <a:srgbClr val="000000"/>
            </a:solidFill>
            <a:round/>
          </a:ln>
        </p:spPr>
        <p:txBody>
          <a:bodyPr anchor="t">
            <a:normAutofit/>
          </a:bodyPr>
          <a:lstStyle/>
          <a:p>
            <a:pPr indent="0">
              <a:lnSpc>
                <a:spcPct val="100000"/>
              </a:lnSpc>
              <a:spcBef>
                <a:spcPts val="479"/>
              </a:spcBef>
              <a:buNone/>
              <a:tabLst>
                <a:tab pos="0" algn="l"/>
              </a:tabLst>
            </a:pPr>
            <a:r>
              <a:rPr lang="mk-MK" sz="2400" b="1" strike="noStrike" spc="-1" dirty="0">
                <a:solidFill>
                  <a:srgbClr val="FFFFFF"/>
                </a:solidFill>
                <a:latin typeface="+mj-lt"/>
                <a:ea typeface="Tahoma"/>
              </a:rPr>
              <a:t>I. Основен модел на атласот</a:t>
            </a:r>
            <a:endParaRPr lang="en-US" sz="2400" b="0" strike="noStrike" spc="-1" dirty="0">
              <a:solidFill>
                <a:srgbClr val="000000"/>
              </a:solidFill>
              <a:latin typeface="+mj-lt"/>
            </a:endParaRPr>
          </a:p>
          <a:p>
            <a:pPr indent="0">
              <a:lnSpc>
                <a:spcPct val="100000"/>
              </a:lnSpc>
              <a:spcBef>
                <a:spcPts val="479"/>
              </a:spcBef>
              <a:buNone/>
              <a:tabLst>
                <a:tab pos="0" algn="l"/>
              </a:tabLst>
            </a:pPr>
            <a:r>
              <a:rPr lang="mk-MK" sz="2400" b="0" strike="noStrike" spc="-1" dirty="0">
                <a:solidFill>
                  <a:srgbClr val="FFFFFF"/>
                </a:solidFill>
                <a:latin typeface="+mj-lt"/>
                <a:ea typeface="Tahoma"/>
              </a:rPr>
              <a:t>Атласот се темели на три координатни оски:</a:t>
            </a:r>
            <a:endParaRPr lang="en-US" sz="2400" b="0" strike="noStrike" spc="-1" dirty="0">
              <a:solidFill>
                <a:srgbClr val="000000"/>
              </a:solidFill>
              <a:latin typeface="+mj-lt"/>
            </a:endParaRPr>
          </a:p>
          <a:p>
            <a:pPr marL="343080" indent="-343080">
              <a:lnSpc>
                <a:spcPct val="100000"/>
              </a:lnSpc>
              <a:spcBef>
                <a:spcPts val="479"/>
              </a:spcBef>
              <a:buClr>
                <a:srgbClr val="FFFFFF"/>
              </a:buClr>
              <a:buFont typeface="Arial"/>
              <a:buChar char="•"/>
              <a:tabLst>
                <a:tab pos="0" algn="l"/>
              </a:tabLst>
            </a:pPr>
            <a:r>
              <a:rPr lang="mk-MK" sz="2400" b="0" strike="noStrike" spc="-1" dirty="0">
                <a:solidFill>
                  <a:srgbClr val="FFFFFF"/>
                </a:solidFill>
                <a:latin typeface="+mj-lt"/>
                <a:ea typeface="Tahoma"/>
              </a:rPr>
              <a:t>Лексичка (форма) – конкретни зборови и изрази</a:t>
            </a:r>
            <a:endParaRPr lang="en-US" sz="2400" b="0" strike="noStrike" spc="-1" dirty="0">
              <a:solidFill>
                <a:srgbClr val="000000"/>
              </a:solidFill>
              <a:latin typeface="+mj-lt"/>
            </a:endParaRPr>
          </a:p>
          <a:p>
            <a:pPr marL="343080" indent="-343080">
              <a:lnSpc>
                <a:spcPct val="100000"/>
              </a:lnSpc>
              <a:spcBef>
                <a:spcPts val="479"/>
              </a:spcBef>
              <a:buClr>
                <a:srgbClr val="FFFFFF"/>
              </a:buClr>
              <a:buFont typeface="Arial"/>
              <a:buChar char="•"/>
              <a:tabLst>
                <a:tab pos="0" algn="l"/>
              </a:tabLst>
            </a:pPr>
            <a:r>
              <a:rPr lang="mk-MK" sz="2400" b="0" strike="noStrike" spc="-1" dirty="0">
                <a:solidFill>
                  <a:srgbClr val="FFFFFF"/>
                </a:solidFill>
                <a:latin typeface="+mj-lt"/>
                <a:ea typeface="Tahoma"/>
              </a:rPr>
              <a:t>Семантичка (значење) – тип на светлина</a:t>
            </a:r>
            <a:endParaRPr lang="en-US" sz="2400" b="0" strike="noStrike" spc="-1" dirty="0">
              <a:solidFill>
                <a:srgbClr val="000000"/>
              </a:solidFill>
              <a:latin typeface="+mj-lt"/>
            </a:endParaRPr>
          </a:p>
          <a:p>
            <a:pPr marL="343080" indent="-343080">
              <a:lnSpc>
                <a:spcPct val="100000"/>
              </a:lnSpc>
              <a:spcBef>
                <a:spcPts val="479"/>
              </a:spcBef>
              <a:buClr>
                <a:srgbClr val="FFFFFF"/>
              </a:buClr>
              <a:buFont typeface="Arial"/>
              <a:buChar char="•"/>
              <a:tabLst>
                <a:tab pos="0" algn="l"/>
              </a:tabLst>
            </a:pPr>
            <a:r>
              <a:rPr lang="mk-MK" sz="2400" b="0" strike="noStrike" spc="-1" dirty="0">
                <a:solidFill>
                  <a:srgbClr val="FFFFFF"/>
                </a:solidFill>
                <a:latin typeface="+mj-lt"/>
                <a:ea typeface="Tahoma"/>
              </a:rPr>
              <a:t>Стилистичко-функционална (улога) – функција во текстот</a:t>
            </a:r>
            <a:endParaRPr lang="en-US" sz="2400" b="0" strike="noStrike" spc="-1" dirty="0">
              <a:solidFill>
                <a:srgbClr val="000000"/>
              </a:solidFill>
              <a:latin typeface="+mj-lt"/>
            </a:endParaRPr>
          </a:p>
          <a:p>
            <a:pPr indent="0">
              <a:lnSpc>
                <a:spcPct val="100000"/>
              </a:lnSpc>
              <a:spcBef>
                <a:spcPts val="479"/>
              </a:spcBef>
              <a:buNone/>
              <a:tabLst>
                <a:tab pos="0" algn="l"/>
              </a:tabLst>
            </a:pPr>
            <a:endParaRPr lang="en-US" sz="2400" b="0" strike="noStrike" spc="-1" dirty="0">
              <a:solidFill>
                <a:srgbClr val="000000"/>
              </a:solidFill>
              <a:latin typeface="+mj-lt"/>
            </a:endParaRPr>
          </a:p>
          <a:p>
            <a:pPr indent="0">
              <a:lnSpc>
                <a:spcPct val="100000"/>
              </a:lnSpc>
              <a:spcBef>
                <a:spcPts val="479"/>
              </a:spcBef>
              <a:buNone/>
              <a:tabLst>
                <a:tab pos="0" algn="l"/>
              </a:tabLst>
            </a:pPr>
            <a:endParaRPr lang="en-US" sz="2400" b="0" strike="noStrike" spc="-1" dirty="0">
              <a:solidFill>
                <a:srgbClr val="000000"/>
              </a:solidFill>
              <a:latin typeface="+mj-lt"/>
            </a:endParaRPr>
          </a:p>
        </p:txBody>
      </p:sp>
      <p:sp>
        <p:nvSpPr>
          <p:cNvPr id="101" name="Freeform 3"/>
          <p:cNvSpPr/>
          <p:nvPr/>
        </p:nvSpPr>
        <p:spPr>
          <a:xfrm rot="152400">
            <a:off x="829800" y="1683720"/>
            <a:ext cx="7488360" cy="277560"/>
          </a:xfrm>
          <a:custGeom>
            <a:avLst/>
            <a:gdLst>
              <a:gd name="textAreaLeft" fmla="*/ 0 w 7488360"/>
              <a:gd name="textAreaRight" fmla="*/ 7488720 w 7488360"/>
              <a:gd name="textAreaTop" fmla="*/ 0 h 277560"/>
              <a:gd name="textAreaBottom" fmla="*/ 277920 h 277560"/>
            </a:gdLst>
            <a:ahLst/>
            <a:cxnLst/>
            <a:rect l="textAreaLeft" t="textAreaTop" r="textAreaRight" b="textAreaBottom"/>
            <a:pathLst>
              <a:path w="4764911" h="555585">
                <a:moveTo>
                  <a:pt x="0" y="555585"/>
                </a:moveTo>
                <a:lnTo>
                  <a:pt x="3310359" y="532435"/>
                </a:lnTo>
                <a:cubicBezTo>
                  <a:pt x="4010627" y="511215"/>
                  <a:pt x="3972045" y="503498"/>
                  <a:pt x="4201610" y="428263"/>
                </a:cubicBezTo>
                <a:cubicBezTo>
                  <a:pt x="4431175" y="353028"/>
                  <a:pt x="4595150" y="152400"/>
                  <a:pt x="4687747" y="81023"/>
                </a:cubicBezTo>
                <a:cubicBezTo>
                  <a:pt x="4780345" y="9646"/>
                  <a:pt x="4768770" y="4823"/>
                  <a:pt x="4757195" y="0"/>
                </a:cubicBezTo>
              </a:path>
            </a:pathLst>
          </a:custGeom>
          <a:noFill/>
          <a:ln w="38100">
            <a:solidFill>
              <a:srgbClr val="FFC000"/>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rgbClr val="000000"/>
              </a:solidFill>
              <a:latin typeface="Calibri"/>
            </a:endParaRPr>
          </a:p>
        </p:txBody>
      </p:sp>
      <p:sp>
        <p:nvSpPr>
          <p:cNvPr id="102" name="Freeform 4"/>
          <p:cNvSpPr/>
          <p:nvPr/>
        </p:nvSpPr>
        <p:spPr>
          <a:xfrm>
            <a:off x="204480" y="2312280"/>
            <a:ext cx="551096" cy="611640"/>
          </a:xfrm>
          <a:custGeom>
            <a:avLst/>
            <a:gdLst>
              <a:gd name="textAreaLeft" fmla="*/ 0 w 656640"/>
              <a:gd name="textAreaRight" fmla="*/ 657000 w 656640"/>
              <a:gd name="textAreaTop" fmla="*/ 0 h 611640"/>
              <a:gd name="textAreaBottom" fmla="*/ 612000 h 611640"/>
            </a:gdLst>
            <a:ahLst/>
            <a:cxnLst/>
            <a:rect l="textAreaLeft" t="textAreaTop" r="textAreaRight" b="textAreaBottom"/>
            <a:pathLst>
              <a:path w="656924" h="612011">
                <a:moveTo>
                  <a:pt x="527030" y="4122"/>
                </a:moveTo>
                <a:cubicBezTo>
                  <a:pt x="292503" y="-3498"/>
                  <a:pt x="57977" y="-11118"/>
                  <a:pt x="8870" y="85402"/>
                </a:cubicBezTo>
                <a:cubicBezTo>
                  <a:pt x="-40237" y="181922"/>
                  <a:pt x="125710" y="513815"/>
                  <a:pt x="232390" y="583242"/>
                </a:cubicBezTo>
                <a:cubicBezTo>
                  <a:pt x="339070" y="652669"/>
                  <a:pt x="601537" y="584935"/>
                  <a:pt x="648950" y="501962"/>
                </a:cubicBezTo>
                <a:cubicBezTo>
                  <a:pt x="696363" y="418989"/>
                  <a:pt x="516870" y="85402"/>
                  <a:pt x="516870" y="85402"/>
                </a:cubicBezTo>
                <a:lnTo>
                  <a:pt x="516870" y="85402"/>
                </a:lnTo>
                <a:cubicBezTo>
                  <a:pt x="516870" y="88789"/>
                  <a:pt x="515177" y="105722"/>
                  <a:pt x="516870" y="105722"/>
                </a:cubicBezTo>
                <a:cubicBezTo>
                  <a:pt x="518563" y="105722"/>
                  <a:pt x="522796" y="95562"/>
                  <a:pt x="527030" y="85402"/>
                </a:cubicBezTo>
              </a:path>
            </a:pathLst>
          </a:custGeom>
          <a:noFill/>
          <a:ln w="19050">
            <a:solidFill>
              <a:srgbClr val="FFC000"/>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rgbClr val="000000"/>
              </a:solidFill>
              <a:latin typeface="Calibri"/>
            </a:endParaRPr>
          </a:p>
        </p:txBody>
      </p:sp>
      <p:sp>
        <p:nvSpPr>
          <p:cNvPr id="2" name="Slide Number Placeholder 1"/>
          <p:cNvSpPr>
            <a:spLocks noGrp="1"/>
          </p:cNvSpPr>
          <p:nvPr>
            <p:ph type="sldNum" idx="6"/>
          </p:nvPr>
        </p:nvSpPr>
        <p:spPr/>
        <p:txBody>
          <a:bodyPr/>
          <a:lstStyle/>
          <a:p>
            <a:fld id="{577055AB-BF88-4E5F-BCE7-B9DA907832CD}" type="slidenum">
              <a:rPr lang="en-US" smtClean="0"/>
              <a:t>10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4680"/>
            <a:ext cx="8229240" cy="921600"/>
          </a:xfrm>
          <a:prstGeom prst="rect">
            <a:avLst/>
          </a:prstGeom>
          <a:noFill/>
          <a:ln w="0">
            <a:noFill/>
          </a:ln>
        </p:spPr>
        <p:txBody>
          <a:bodyPr anchor="ctr">
            <a:noAutofit/>
          </a:bodyPr>
          <a:lstStyle/>
          <a:p>
            <a:pPr indent="0">
              <a:lnSpc>
                <a:spcPct val="100000"/>
              </a:lnSpc>
              <a:buNone/>
            </a:pPr>
            <a:r>
              <a:rPr lang="mk-MK" sz="2400" b="1" strike="noStrike" spc="-1" dirty="0">
                <a:solidFill>
                  <a:srgbClr val="FFFFFF"/>
                </a:solidFill>
                <a:latin typeface="+mj-lt"/>
                <a:ea typeface="Tahoma"/>
              </a:rPr>
              <a:t>II. ТИПОЛОГИЈА НА СВЕТЛИНАТА</a:t>
            </a:r>
            <a:endParaRPr lang="en-US" sz="2400" b="0" strike="noStrike" spc="-1" dirty="0">
              <a:solidFill>
                <a:srgbClr val="000000"/>
              </a:solidFill>
              <a:latin typeface="+mj-lt"/>
            </a:endParaRPr>
          </a:p>
        </p:txBody>
      </p:sp>
      <p:sp>
        <p:nvSpPr>
          <p:cNvPr id="104" name="PlaceHolder 2"/>
          <p:cNvSpPr>
            <a:spLocks noGrp="1"/>
          </p:cNvSpPr>
          <p:nvPr>
            <p:ph/>
          </p:nvPr>
        </p:nvSpPr>
        <p:spPr>
          <a:xfrm>
            <a:off x="395640" y="1268640"/>
            <a:ext cx="8229240" cy="5040360"/>
          </a:xfrm>
          <a:prstGeom prst="rect">
            <a:avLst/>
          </a:prstGeom>
          <a:solidFill>
            <a:srgbClr val="000000"/>
          </a:solidFill>
          <a:ln w="25560">
            <a:solidFill>
              <a:srgbClr val="000000"/>
            </a:solidFill>
            <a:round/>
          </a:ln>
        </p:spPr>
        <p:txBody>
          <a:bodyPr anchor="t">
            <a:noAutofit/>
          </a:bodyPr>
          <a:lstStyle/>
          <a:p>
            <a:pPr indent="0">
              <a:lnSpc>
                <a:spcPct val="100000"/>
              </a:lnSpc>
              <a:spcBef>
                <a:spcPts val="360"/>
              </a:spcBef>
              <a:buNone/>
              <a:tabLst>
                <a:tab pos="0" algn="l"/>
              </a:tabLst>
            </a:pPr>
            <a:r>
              <a:rPr lang="mk-MK" sz="1800" b="1" strike="noStrike" spc="-1" dirty="0">
                <a:solidFill>
                  <a:srgbClr val="FFFFFF"/>
                </a:solidFill>
                <a:latin typeface="+mj-lt"/>
                <a:ea typeface="Tahoma"/>
              </a:rPr>
              <a:t>1. БОЖЕСТВЕНА / ТЕОЛОШКА СВЕТЛИНА</a:t>
            </a:r>
            <a:endParaRPr lang="en-US" sz="1800" b="0" strike="noStrike" spc="-1" dirty="0">
              <a:solidFill>
                <a:srgbClr val="000000"/>
              </a:solidFill>
              <a:latin typeface="+mj-lt"/>
            </a:endParaRPr>
          </a:p>
          <a:p>
            <a:pPr indent="0">
              <a:lnSpc>
                <a:spcPct val="100000"/>
              </a:lnSpc>
              <a:spcBef>
                <a:spcPts val="360"/>
              </a:spcBef>
              <a:buNone/>
              <a:tabLst>
                <a:tab pos="0" algn="l"/>
              </a:tabLst>
            </a:pPr>
            <a:r>
              <a:rPr lang="mk-MK" sz="1800" b="0" strike="noStrike" spc="-1" dirty="0">
                <a:solidFill>
                  <a:srgbClr val="FFFFFF"/>
                </a:solidFill>
                <a:latin typeface="+mj-lt"/>
                <a:ea typeface="Tahoma"/>
              </a:rPr>
              <a:t>Пр. </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триж</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вечна</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светлина</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 </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светлина</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на светлината</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 </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неискажана светлина</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 </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непристапна светлина</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a:t>
            </a:r>
            <a:endParaRPr lang="en-US" sz="1800" b="0" strike="noStrike" spc="-1" dirty="0">
              <a:solidFill>
                <a:srgbClr val="000000"/>
              </a:solidFill>
              <a:latin typeface="+mj-lt"/>
            </a:endParaRPr>
          </a:p>
          <a:p>
            <a:pPr indent="0">
              <a:lnSpc>
                <a:spcPct val="100000"/>
              </a:lnSpc>
              <a:spcBef>
                <a:spcPts val="360"/>
              </a:spcBef>
              <a:buNone/>
              <a:tabLst>
                <a:tab pos="0" algn="l"/>
              </a:tabLst>
            </a:pPr>
            <a:r>
              <a:rPr lang="mk-MK" sz="1800" b="0" u="sng" strike="noStrike" spc="-1" dirty="0">
                <a:solidFill>
                  <a:srgbClr val="FFFFFF"/>
                </a:solidFill>
                <a:uFillTx/>
                <a:latin typeface="+mj-lt"/>
                <a:ea typeface="Tahoma"/>
              </a:rPr>
              <a:t>Функција</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онтолошка</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апсолутна</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трансцендентна</a:t>
            </a:r>
            <a:endParaRPr lang="en-US" sz="1800" b="0" strike="noStrike" spc="-1" dirty="0">
              <a:solidFill>
                <a:srgbClr val="000000"/>
              </a:solidFill>
              <a:latin typeface="+mj-lt"/>
            </a:endParaRPr>
          </a:p>
          <a:p>
            <a:pPr indent="0">
              <a:lnSpc>
                <a:spcPct val="100000"/>
              </a:lnSpc>
              <a:spcBef>
                <a:spcPts val="360"/>
              </a:spcBef>
              <a:buNone/>
              <a:tabLst>
                <a:tab pos="0" algn="l"/>
              </a:tabLst>
            </a:pPr>
            <a:r>
              <a:rPr lang="mk-MK" sz="1800" b="1" strike="noStrike" spc="-1" dirty="0">
                <a:solidFill>
                  <a:srgbClr val="FFFFFF"/>
                </a:solidFill>
                <a:latin typeface="+mj-lt"/>
                <a:ea typeface="Tahoma"/>
              </a:rPr>
              <a:t>2. ХРИСТОЛОШКА СВЕТЛИНА</a:t>
            </a:r>
            <a:endParaRPr lang="en-US" sz="1800" b="0" strike="noStrike" spc="-1" dirty="0">
              <a:solidFill>
                <a:srgbClr val="000000"/>
              </a:solidFill>
              <a:latin typeface="+mj-lt"/>
            </a:endParaRPr>
          </a:p>
          <a:p>
            <a:pPr indent="0">
              <a:lnSpc>
                <a:spcPct val="100000"/>
              </a:lnSpc>
              <a:spcBef>
                <a:spcPts val="360"/>
              </a:spcBef>
              <a:buNone/>
              <a:tabLst>
                <a:tab pos="0" algn="l"/>
              </a:tabLst>
            </a:pPr>
            <a:r>
              <a:rPr lang="mk-MK" sz="1800" b="0" strike="noStrike" spc="-1" dirty="0">
                <a:solidFill>
                  <a:srgbClr val="FFFFFF"/>
                </a:solidFill>
                <a:latin typeface="+mj-lt"/>
                <a:ea typeface="Tahoma"/>
              </a:rPr>
              <a:t>Пр. </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праведното сонце</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 </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светлина</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на</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светот</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 </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мисловното сонце</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Христос</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a:t>
            </a:r>
            <a:endParaRPr lang="en-US" sz="1800" b="0" strike="noStrike" spc="-1" dirty="0">
              <a:solidFill>
                <a:srgbClr val="000000"/>
              </a:solidFill>
              <a:latin typeface="+mj-lt"/>
            </a:endParaRPr>
          </a:p>
          <a:p>
            <a:pPr indent="0">
              <a:lnSpc>
                <a:spcPct val="100000"/>
              </a:lnSpc>
              <a:spcBef>
                <a:spcPts val="360"/>
              </a:spcBef>
              <a:buNone/>
              <a:tabLst>
                <a:tab pos="0" algn="l"/>
              </a:tabLst>
            </a:pPr>
            <a:r>
              <a:rPr lang="mk-MK" sz="1800" b="0" u="sng" strike="noStrike" spc="-1" dirty="0">
                <a:solidFill>
                  <a:srgbClr val="FFFFFF"/>
                </a:solidFill>
                <a:uFillTx/>
                <a:latin typeface="+mj-lt"/>
                <a:ea typeface="Tahoma"/>
              </a:rPr>
              <a:t>Функција</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спасителна</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сотириолошка</a:t>
            </a:r>
            <a:endParaRPr lang="en-US" sz="1800" b="0" strike="noStrike" spc="-1" dirty="0">
              <a:solidFill>
                <a:srgbClr val="000000"/>
              </a:solidFill>
              <a:latin typeface="+mj-lt"/>
            </a:endParaRPr>
          </a:p>
          <a:p>
            <a:pPr indent="0">
              <a:lnSpc>
                <a:spcPct val="100000"/>
              </a:lnSpc>
              <a:spcBef>
                <a:spcPts val="360"/>
              </a:spcBef>
              <a:buNone/>
              <a:tabLst>
                <a:tab pos="0" algn="l"/>
              </a:tabLst>
            </a:pPr>
            <a:r>
              <a:rPr lang="mk-MK" sz="1800" b="1" strike="noStrike" spc="-1" dirty="0">
                <a:solidFill>
                  <a:srgbClr val="FFFFFF"/>
                </a:solidFill>
                <a:latin typeface="+mj-lt"/>
                <a:ea typeface="Tahoma"/>
              </a:rPr>
              <a:t>3. ТРОИЧНА СВЕТЛИНА</a:t>
            </a:r>
            <a:endParaRPr lang="en-US" sz="1800" b="0" strike="noStrike" spc="-1" dirty="0">
              <a:solidFill>
                <a:srgbClr val="000000"/>
              </a:solidFill>
              <a:latin typeface="+mj-lt"/>
            </a:endParaRPr>
          </a:p>
          <a:p>
            <a:pPr indent="0">
              <a:lnSpc>
                <a:spcPct val="100000"/>
              </a:lnSpc>
              <a:spcBef>
                <a:spcPts val="360"/>
              </a:spcBef>
              <a:buNone/>
              <a:tabLst>
                <a:tab pos="0" algn="l"/>
              </a:tabLst>
            </a:pPr>
            <a:r>
              <a:rPr lang="mk-MK" sz="1800" b="0" strike="noStrike" spc="-1" dirty="0">
                <a:solidFill>
                  <a:srgbClr val="FFFFFF"/>
                </a:solidFill>
                <a:latin typeface="+mj-lt"/>
                <a:ea typeface="Tahoma"/>
              </a:rPr>
              <a:t>Пр.: </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трисветла</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 </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трисончеви</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зраци</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 </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трисушно</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божество</a:t>
            </a:r>
            <a:r>
              <a:rPr lang="en-US" sz="1800" b="0" strike="noStrike" spc="-1" dirty="0">
                <a:solidFill>
                  <a:srgbClr val="FFFFFF"/>
                </a:solidFill>
                <a:latin typeface="+mj-lt"/>
                <a:ea typeface="Tahoma"/>
              </a:rPr>
              <a:t>“</a:t>
            </a:r>
            <a:endParaRPr lang="en-US" sz="1800" b="0" strike="noStrike" spc="-1" dirty="0">
              <a:solidFill>
                <a:srgbClr val="000000"/>
              </a:solidFill>
              <a:latin typeface="+mj-lt"/>
            </a:endParaRPr>
          </a:p>
          <a:p>
            <a:pPr indent="0">
              <a:lnSpc>
                <a:spcPct val="100000"/>
              </a:lnSpc>
              <a:spcBef>
                <a:spcPts val="360"/>
              </a:spcBef>
              <a:buNone/>
              <a:tabLst>
                <a:tab pos="0" algn="l"/>
              </a:tabLst>
            </a:pPr>
            <a:r>
              <a:rPr lang="mk-MK" sz="1800" b="0" u="sng" strike="noStrike" spc="-1" dirty="0">
                <a:solidFill>
                  <a:srgbClr val="FFFFFF"/>
                </a:solidFill>
                <a:uFillTx/>
                <a:latin typeface="+mj-lt"/>
                <a:ea typeface="Tahoma"/>
              </a:rPr>
              <a:t>Функција</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догматска</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симболичка</a:t>
            </a:r>
            <a:endParaRPr lang="en-US" sz="1800" b="0" strike="noStrike" spc="-1" dirty="0">
              <a:solidFill>
                <a:srgbClr val="000000"/>
              </a:solidFill>
              <a:latin typeface="+mj-lt"/>
            </a:endParaRPr>
          </a:p>
          <a:p>
            <a:pPr indent="0">
              <a:lnSpc>
                <a:spcPct val="100000"/>
              </a:lnSpc>
              <a:spcBef>
                <a:spcPts val="360"/>
              </a:spcBef>
              <a:buNone/>
              <a:tabLst>
                <a:tab pos="0" algn="l"/>
              </a:tabLst>
            </a:pPr>
            <a:r>
              <a:rPr lang="mk-MK" sz="1800" b="1" strike="noStrike" spc="-1" dirty="0">
                <a:solidFill>
                  <a:srgbClr val="FFFFFF"/>
                </a:solidFill>
                <a:latin typeface="+mj-lt"/>
                <a:ea typeface="Tahoma"/>
              </a:rPr>
              <a:t>4. СВЕТИТЕЛСКА СВЕТЛИНА</a:t>
            </a:r>
            <a:endParaRPr lang="en-US" sz="1800" b="0" strike="noStrike" spc="-1" dirty="0">
              <a:solidFill>
                <a:srgbClr val="000000"/>
              </a:solidFill>
              <a:latin typeface="+mj-lt"/>
            </a:endParaRPr>
          </a:p>
          <a:p>
            <a:pPr indent="0">
              <a:lnSpc>
                <a:spcPct val="100000"/>
              </a:lnSpc>
              <a:spcBef>
                <a:spcPts val="360"/>
              </a:spcBef>
              <a:buNone/>
              <a:tabLst>
                <a:tab pos="0" algn="l"/>
              </a:tabLst>
            </a:pPr>
            <a:r>
              <a:rPr lang="mk-MK" sz="1800" b="0" strike="noStrike" spc="-1" dirty="0">
                <a:solidFill>
                  <a:srgbClr val="FFFFFF"/>
                </a:solidFill>
                <a:latin typeface="+mj-lt"/>
                <a:ea typeface="Tahoma"/>
              </a:rPr>
              <a:t>Пр.: </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светлозрачен апостол</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 </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светилник</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на</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вселената</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 </a:t>
            </a:r>
            <a:r>
              <a:rPr lang="en-US" sz="1800" b="0" strike="noStrike" spc="-1" dirty="0">
                <a:solidFill>
                  <a:srgbClr val="FFFFFF"/>
                </a:solidFill>
                <a:latin typeface="+mj-lt"/>
                <a:ea typeface="Tahoma"/>
              </a:rPr>
              <a:t>„</a:t>
            </a:r>
            <a:r>
              <a:rPr lang="mk-MK" sz="1800" b="0" strike="noStrike" spc="-1" dirty="0">
                <a:solidFill>
                  <a:srgbClr val="FFFFFF"/>
                </a:solidFill>
                <a:latin typeface="+mj-lt"/>
                <a:ea typeface="Tahoma"/>
              </a:rPr>
              <a:t>златозрачни</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стапки</a:t>
            </a:r>
            <a:r>
              <a:rPr lang="en-US" sz="1800" b="0" strike="noStrike" spc="-1" dirty="0">
                <a:solidFill>
                  <a:srgbClr val="FFFFFF"/>
                </a:solidFill>
                <a:latin typeface="+mj-lt"/>
                <a:ea typeface="Tahoma"/>
              </a:rPr>
              <a:t>“</a:t>
            </a:r>
            <a:endParaRPr lang="en-US" sz="1800" b="0" strike="noStrike" spc="-1" dirty="0">
              <a:solidFill>
                <a:srgbClr val="000000"/>
              </a:solidFill>
              <a:latin typeface="+mj-lt"/>
            </a:endParaRPr>
          </a:p>
          <a:p>
            <a:pPr indent="0">
              <a:lnSpc>
                <a:spcPct val="100000"/>
              </a:lnSpc>
              <a:spcBef>
                <a:spcPts val="360"/>
              </a:spcBef>
              <a:buNone/>
              <a:tabLst>
                <a:tab pos="0" algn="l"/>
              </a:tabLst>
            </a:pPr>
            <a:r>
              <a:rPr lang="mk-MK" sz="1800" b="0" u="sng" strike="noStrike" spc="-1" dirty="0">
                <a:solidFill>
                  <a:srgbClr val="FFFFFF"/>
                </a:solidFill>
                <a:uFillTx/>
                <a:latin typeface="+mj-lt"/>
                <a:ea typeface="Tahoma"/>
              </a:rPr>
              <a:t>Функција</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хагиографска</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светител како носител на светлина</a:t>
            </a:r>
            <a:r>
              <a:rPr lang="en-US" sz="1800" b="0" strike="noStrike" spc="-1" dirty="0">
                <a:solidFill>
                  <a:srgbClr val="FFFFFF"/>
                </a:solidFill>
                <a:latin typeface="+mj-lt"/>
                <a:ea typeface="Tahoma"/>
              </a:rPr>
              <a:t>)</a:t>
            </a:r>
            <a:endParaRPr lang="en-US" sz="1800" b="0" strike="noStrike" spc="-1" dirty="0">
              <a:solidFill>
                <a:srgbClr val="000000"/>
              </a:solidFill>
              <a:latin typeface="+mj-lt"/>
            </a:endParaRPr>
          </a:p>
          <a:p>
            <a:pPr indent="0">
              <a:lnSpc>
                <a:spcPct val="100000"/>
              </a:lnSpc>
              <a:spcBef>
                <a:spcPts val="360"/>
              </a:spcBef>
              <a:buNone/>
              <a:tabLst>
                <a:tab pos="0" algn="l"/>
              </a:tabLst>
            </a:pPr>
            <a:endParaRPr lang="en-US" sz="1800" b="0" strike="noStrike" spc="-1" dirty="0">
              <a:solidFill>
                <a:srgbClr val="000000"/>
              </a:solidFill>
              <a:latin typeface="+mj-lt"/>
            </a:endParaRPr>
          </a:p>
          <a:p>
            <a:pPr indent="0">
              <a:lnSpc>
                <a:spcPct val="100000"/>
              </a:lnSpc>
              <a:spcBef>
                <a:spcPts val="360"/>
              </a:spcBef>
              <a:buNone/>
              <a:tabLst>
                <a:tab pos="0" algn="l"/>
              </a:tabLst>
            </a:pPr>
            <a:endParaRPr lang="en-US" sz="1800" b="0" strike="noStrike" spc="-1" dirty="0">
              <a:solidFill>
                <a:srgbClr val="000000"/>
              </a:solidFill>
              <a:latin typeface="+mj-lt"/>
            </a:endParaRPr>
          </a:p>
        </p:txBody>
      </p:sp>
      <p:sp>
        <p:nvSpPr>
          <p:cNvPr id="105" name="Freeform 3"/>
          <p:cNvSpPr/>
          <p:nvPr/>
        </p:nvSpPr>
        <p:spPr>
          <a:xfrm>
            <a:off x="395640" y="476640"/>
            <a:ext cx="503952" cy="611640"/>
          </a:xfrm>
          <a:custGeom>
            <a:avLst/>
            <a:gdLst>
              <a:gd name="textAreaLeft" fmla="*/ 0 w 656640"/>
              <a:gd name="textAreaRight" fmla="*/ 657000 w 656640"/>
              <a:gd name="textAreaTop" fmla="*/ 0 h 611640"/>
              <a:gd name="textAreaBottom" fmla="*/ 612000 h 611640"/>
            </a:gdLst>
            <a:ahLst/>
            <a:cxnLst/>
            <a:rect l="textAreaLeft" t="textAreaTop" r="textAreaRight" b="textAreaBottom"/>
            <a:pathLst>
              <a:path w="656924" h="612011">
                <a:moveTo>
                  <a:pt x="527030" y="4122"/>
                </a:moveTo>
                <a:cubicBezTo>
                  <a:pt x="292503" y="-3498"/>
                  <a:pt x="57977" y="-11118"/>
                  <a:pt x="8870" y="85402"/>
                </a:cubicBezTo>
                <a:cubicBezTo>
                  <a:pt x="-40237" y="181922"/>
                  <a:pt x="125710" y="513815"/>
                  <a:pt x="232390" y="583242"/>
                </a:cubicBezTo>
                <a:cubicBezTo>
                  <a:pt x="339070" y="652669"/>
                  <a:pt x="601537" y="584935"/>
                  <a:pt x="648950" y="501962"/>
                </a:cubicBezTo>
                <a:cubicBezTo>
                  <a:pt x="696363" y="418989"/>
                  <a:pt x="516870" y="85402"/>
                  <a:pt x="516870" y="85402"/>
                </a:cubicBezTo>
                <a:lnTo>
                  <a:pt x="516870" y="85402"/>
                </a:lnTo>
                <a:cubicBezTo>
                  <a:pt x="516870" y="88789"/>
                  <a:pt x="515177" y="105722"/>
                  <a:pt x="516870" y="105722"/>
                </a:cubicBezTo>
                <a:cubicBezTo>
                  <a:pt x="518563" y="105722"/>
                  <a:pt x="522796" y="95562"/>
                  <a:pt x="527030" y="85402"/>
                </a:cubicBezTo>
              </a:path>
            </a:pathLst>
          </a:custGeom>
          <a:noFill/>
          <a:ln w="19050">
            <a:solidFill>
              <a:srgbClr val="FFC000"/>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rgbClr val="000000"/>
              </a:solidFill>
              <a:latin typeface="Calibri"/>
            </a:endParaRPr>
          </a:p>
        </p:txBody>
      </p:sp>
      <p:sp>
        <p:nvSpPr>
          <p:cNvPr id="2" name="Slide Number Placeholder 1"/>
          <p:cNvSpPr>
            <a:spLocks noGrp="1"/>
          </p:cNvSpPr>
          <p:nvPr>
            <p:ph type="sldNum" idx="6"/>
          </p:nvPr>
        </p:nvSpPr>
        <p:spPr/>
        <p:txBody>
          <a:bodyPr/>
          <a:lstStyle/>
          <a:p>
            <a:fld id="{577055AB-BF88-4E5F-BCE7-B9DA907832CD}" type="slidenum">
              <a:rPr lang="en-US" smtClean="0"/>
              <a:t>11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PlaceHolder 1"/>
          <p:cNvSpPr>
            <a:spLocks noGrp="1"/>
          </p:cNvSpPr>
          <p:nvPr>
            <p:ph/>
          </p:nvPr>
        </p:nvSpPr>
        <p:spPr>
          <a:xfrm>
            <a:off x="971640" y="548640"/>
            <a:ext cx="7344360" cy="5904360"/>
          </a:xfrm>
          <a:prstGeom prst="rect">
            <a:avLst/>
          </a:prstGeom>
          <a:solidFill>
            <a:srgbClr val="000000"/>
          </a:solidFill>
          <a:ln w="25560">
            <a:solidFill>
              <a:srgbClr val="000000"/>
            </a:solidFill>
            <a:round/>
          </a:ln>
        </p:spPr>
        <p:txBody>
          <a:bodyPr anchor="t">
            <a:normAutofit/>
          </a:bodyPr>
          <a:lstStyle/>
          <a:p>
            <a:pPr indent="0">
              <a:lnSpc>
                <a:spcPct val="100000"/>
              </a:lnSpc>
              <a:spcBef>
                <a:spcPts val="360"/>
              </a:spcBef>
              <a:buNone/>
              <a:tabLst>
                <a:tab pos="0" algn="l"/>
              </a:tabLst>
            </a:pP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1" strike="noStrike" spc="-1">
                <a:solidFill>
                  <a:srgbClr val="FFFFFF"/>
                </a:solidFill>
                <a:latin typeface="Tahoma"/>
                <a:ea typeface="Tahoma"/>
              </a:rPr>
              <a:t>5. ПРОСВЕТИТЕЛСКА (ЕПИСТЕМОЛОШКА)</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0" strike="noStrike" spc="-1">
                <a:solidFill>
                  <a:srgbClr val="FFFFFF"/>
                </a:solidFill>
                <a:latin typeface="Tahoma"/>
                <a:ea typeface="Tahoma"/>
              </a:rPr>
              <a:t>Пр.: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богоразумна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светлина</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светлина на разумот</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просветли</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ја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душата</a:t>
            </a:r>
            <a:r>
              <a:rPr lang="en-US" sz="1800" b="0" strike="noStrike" spc="-1">
                <a:solidFill>
                  <a:srgbClr val="FFFFFF"/>
                </a:solidFill>
                <a:latin typeface="Tahoma"/>
                <a:ea typeface="Tahoma"/>
              </a:rPr>
              <a:t>“</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0" u="sng" strike="noStrike" spc="-1">
                <a:solidFill>
                  <a:srgbClr val="FFFFFF"/>
                </a:solidFill>
                <a:uFillTx/>
                <a:latin typeface="Tahoma"/>
                <a:ea typeface="Tahoma"/>
              </a:rPr>
              <a:t>Функција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знаење</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духовно</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просветлување</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1" strike="noStrike" spc="-1">
                <a:solidFill>
                  <a:srgbClr val="FFFFFF"/>
                </a:solidFill>
                <a:latin typeface="Tahoma"/>
                <a:ea typeface="Tahoma"/>
              </a:rPr>
              <a:t>6. АНТИТЕТИЧКА (СВЕТЛИНА – МРАК)</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0" strike="noStrike" spc="-1">
                <a:solidFill>
                  <a:srgbClr val="FFFFFF"/>
                </a:solidFill>
                <a:latin typeface="Tahoma"/>
                <a:ea typeface="Tahoma"/>
              </a:rPr>
              <a:t>Пр.: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мрак на незнаењето</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помрачена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душа</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разгонување</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на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темнината</a:t>
            </a:r>
            <a:r>
              <a:rPr lang="en-US" sz="1800" b="0" strike="noStrike" spc="-1">
                <a:solidFill>
                  <a:srgbClr val="FFFFFF"/>
                </a:solidFill>
                <a:latin typeface="Tahoma"/>
                <a:ea typeface="Tahoma"/>
              </a:rPr>
              <a:t>“</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0" u="sng" strike="noStrike" spc="-1">
                <a:solidFill>
                  <a:srgbClr val="FFFFFF"/>
                </a:solidFill>
                <a:uFillTx/>
                <a:latin typeface="Tahoma"/>
                <a:ea typeface="Tahoma"/>
              </a:rPr>
              <a:t>Функција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морално-етичка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дихотомија</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1" strike="noStrike" spc="-1">
                <a:solidFill>
                  <a:srgbClr val="FFFFFF"/>
                </a:solidFill>
                <a:latin typeface="Tahoma"/>
                <a:ea typeface="Tahoma"/>
              </a:rPr>
              <a:t>7. ЕСХАТОЛОШКА СВЕТЛИНА</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0" strike="noStrike" spc="-1">
                <a:solidFill>
                  <a:srgbClr val="FFFFFF"/>
                </a:solidFill>
                <a:latin typeface="Tahoma"/>
                <a:ea typeface="Tahoma"/>
              </a:rPr>
              <a:t>Пр.: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незајдувачка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светлина</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вечна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светлина</a:t>
            </a:r>
            <a:r>
              <a:rPr lang="en-US" sz="1800" b="0" strike="noStrike" spc="-1">
                <a:solidFill>
                  <a:srgbClr val="FFFFFF"/>
                </a:solidFill>
                <a:latin typeface="Tahoma"/>
                <a:ea typeface="Tahoma"/>
              </a:rPr>
              <a:t>“</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0" u="sng" strike="noStrike" spc="-1">
                <a:solidFill>
                  <a:srgbClr val="FFFFFF"/>
                </a:solidFill>
                <a:uFillTx/>
                <a:latin typeface="Tahoma"/>
                <a:ea typeface="Tahoma"/>
              </a:rPr>
              <a:t>Функција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задгробна, вечна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реалност</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1" strike="noStrike" spc="-1">
                <a:solidFill>
                  <a:srgbClr val="FFFFFF"/>
                </a:solidFill>
                <a:latin typeface="Tahoma"/>
                <a:ea typeface="Tahoma"/>
              </a:rPr>
              <a:t>8. КОСМИЧКА СВЕТЛИНА</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0" strike="noStrike" spc="-1">
                <a:solidFill>
                  <a:srgbClr val="FFFFFF"/>
                </a:solidFill>
                <a:latin typeface="Tahoma"/>
                <a:ea typeface="Tahoma"/>
              </a:rPr>
              <a:t>Пр.: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сонце</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месечина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ѕвезди</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утринска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ѕвезда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Деница</a:t>
            </a:r>
            <a:r>
              <a:rPr lang="en-US" sz="1800" b="0" strike="noStrike" spc="-1">
                <a:solidFill>
                  <a:srgbClr val="FFFFFF"/>
                </a:solidFill>
                <a:latin typeface="Tahoma"/>
                <a:ea typeface="Tahoma"/>
              </a:rPr>
              <a:t>)“</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0" u="sng" strike="noStrike" spc="-1">
                <a:solidFill>
                  <a:srgbClr val="FFFFFF"/>
                </a:solidFill>
                <a:uFillTx/>
                <a:latin typeface="Tahoma"/>
                <a:ea typeface="Tahoma"/>
              </a:rPr>
              <a:t>Функција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космолошка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симболика</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1" strike="noStrike" spc="-1">
                <a:solidFill>
                  <a:srgbClr val="FFFFFF"/>
                </a:solidFill>
                <a:latin typeface="Tahoma"/>
                <a:ea typeface="Tahoma"/>
              </a:rPr>
              <a:t>9. ОГНЕНА СВЕТЛИНА</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0" strike="noStrike" spc="-1">
                <a:solidFill>
                  <a:srgbClr val="FFFFFF"/>
                </a:solidFill>
                <a:latin typeface="Tahoma"/>
                <a:ea typeface="Tahoma"/>
              </a:rPr>
              <a:t>Пр.: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огнен</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столб</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божествен</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оган</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огнена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кочија</a:t>
            </a:r>
            <a:r>
              <a:rPr lang="en-US" sz="1800" b="0" strike="noStrike" spc="-1">
                <a:solidFill>
                  <a:srgbClr val="FFFFFF"/>
                </a:solidFill>
                <a:latin typeface="Tahoma"/>
                <a:ea typeface="Tahoma"/>
              </a:rPr>
              <a:t>“</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0" u="sng" strike="noStrike" spc="-1">
                <a:solidFill>
                  <a:srgbClr val="FFFFFF"/>
                </a:solidFill>
                <a:uFillTx/>
                <a:latin typeface="Tahoma"/>
                <a:ea typeface="Tahoma"/>
              </a:rPr>
              <a:t>Функција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енергија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прочистување</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божествена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сила</a:t>
            </a:r>
            <a:endParaRPr lang="en-US" sz="1800" b="0" strike="noStrike" spc="-1">
              <a:solidFill>
                <a:srgbClr val="000000"/>
              </a:solidFill>
              <a:latin typeface="Calibri"/>
            </a:endParaRPr>
          </a:p>
          <a:p>
            <a:pPr indent="0">
              <a:lnSpc>
                <a:spcPct val="100000"/>
              </a:lnSpc>
              <a:spcBef>
                <a:spcPts val="360"/>
              </a:spcBef>
              <a:buNone/>
              <a:tabLst>
                <a:tab pos="0" algn="l"/>
              </a:tabLst>
            </a:pPr>
            <a:endParaRPr lang="en-US" sz="1800" b="0" strike="noStrike" spc="-1">
              <a:solidFill>
                <a:srgbClr val="000000"/>
              </a:solidFill>
              <a:latin typeface="Calibri"/>
            </a:endParaRPr>
          </a:p>
          <a:p>
            <a:pPr indent="0">
              <a:lnSpc>
                <a:spcPct val="100000"/>
              </a:lnSpc>
              <a:spcBef>
                <a:spcPts val="360"/>
              </a:spcBef>
              <a:buNone/>
              <a:tabLst>
                <a:tab pos="0" algn="l"/>
              </a:tabLst>
            </a:pPr>
            <a:endParaRPr lang="en-US" sz="1800" b="0" strike="noStrike" spc="-1">
              <a:solidFill>
                <a:srgbClr val="000000"/>
              </a:solidFill>
              <a:latin typeface="Calibri"/>
            </a:endParaRPr>
          </a:p>
          <a:p>
            <a:pPr indent="0">
              <a:lnSpc>
                <a:spcPct val="100000"/>
              </a:lnSpc>
              <a:spcBef>
                <a:spcPts val="360"/>
              </a:spcBef>
              <a:buNone/>
              <a:tabLst>
                <a:tab pos="0" algn="l"/>
              </a:tabLst>
            </a:pPr>
            <a:endParaRPr lang="en-US" sz="1800" b="0" strike="noStrike" spc="-1">
              <a:solidFill>
                <a:srgbClr val="000000"/>
              </a:solidFill>
              <a:latin typeface="Calibri"/>
            </a:endParaRPr>
          </a:p>
        </p:txBody>
      </p:sp>
      <p:sp>
        <p:nvSpPr>
          <p:cNvPr id="2" name="Slide Number Placeholder 1"/>
          <p:cNvSpPr>
            <a:spLocks noGrp="1"/>
          </p:cNvSpPr>
          <p:nvPr>
            <p:ph type="sldNum" idx="6"/>
          </p:nvPr>
        </p:nvSpPr>
        <p:spPr/>
        <p:txBody>
          <a:bodyPr/>
          <a:lstStyle/>
          <a:p>
            <a:fld id="{577055AB-BF88-4E5F-BCE7-B9DA907832CD}" type="slidenum">
              <a:rPr lang="en-US" smtClean="0"/>
              <a:t>12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p:nvPr>
        </p:nvSpPr>
        <p:spPr>
          <a:xfrm>
            <a:off x="1599120" y="764640"/>
            <a:ext cx="6356880" cy="5472360"/>
          </a:xfrm>
          <a:prstGeom prst="rect">
            <a:avLst/>
          </a:prstGeom>
          <a:solidFill>
            <a:srgbClr val="000000"/>
          </a:solidFill>
          <a:ln w="25560">
            <a:solidFill>
              <a:srgbClr val="000000"/>
            </a:solidFill>
            <a:round/>
          </a:ln>
        </p:spPr>
        <p:txBody>
          <a:bodyPr anchor="t">
            <a:noAutofit/>
          </a:bodyPr>
          <a:lstStyle/>
          <a:p>
            <a:pPr indent="0">
              <a:lnSpc>
                <a:spcPct val="100000"/>
              </a:lnSpc>
              <a:spcBef>
                <a:spcPts val="360"/>
              </a:spcBef>
              <a:buNone/>
              <a:tabLst>
                <a:tab pos="0" algn="l"/>
              </a:tabLst>
            </a:pP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1" strike="noStrike" spc="-1">
                <a:solidFill>
                  <a:srgbClr val="FFFFFF"/>
                </a:solidFill>
                <a:latin typeface="Tahoma"/>
                <a:ea typeface="Tahoma"/>
              </a:rPr>
              <a:t>  10. ЛИТУРГИСКА СВЕТЛИНА</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0" strike="noStrike" spc="-1">
                <a:solidFill>
                  <a:srgbClr val="FFFFFF"/>
                </a:solidFill>
                <a:latin typeface="Tahoma"/>
                <a:ea typeface="Tahoma"/>
              </a:rPr>
              <a:t>  Пр.: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свеќа</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светилник</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факел</a:t>
            </a:r>
            <a:r>
              <a:rPr lang="en-US" sz="1800" b="0" strike="noStrike" spc="-1">
                <a:solidFill>
                  <a:srgbClr val="FFFFFF"/>
                </a:solidFill>
                <a:latin typeface="Tahoma"/>
                <a:ea typeface="Tahoma"/>
              </a:rPr>
              <a:t>“</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0" strike="noStrike" spc="-1">
                <a:solidFill>
                  <a:srgbClr val="FFFFFF"/>
                </a:solidFill>
                <a:latin typeface="Tahoma"/>
                <a:ea typeface="Tahoma"/>
              </a:rPr>
              <a:t>  </a:t>
            </a:r>
            <a:r>
              <a:rPr lang="mk-MK" sz="1800" b="0" u="sng" strike="noStrike" spc="-1">
                <a:solidFill>
                  <a:srgbClr val="FFFFFF"/>
                </a:solidFill>
                <a:uFillTx/>
                <a:latin typeface="Tahoma"/>
                <a:ea typeface="Tahoma"/>
              </a:rPr>
              <a:t>Функција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богослужбена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симболика</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1" strike="noStrike" spc="-1">
                <a:solidFill>
                  <a:srgbClr val="FFFFFF"/>
                </a:solidFill>
                <a:latin typeface="Tahoma"/>
                <a:ea typeface="Tahoma"/>
              </a:rPr>
              <a:t>  11. ЕСТЕТСКА / СЕНЗОРНА СВЕТЛИНА</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0" strike="noStrike" spc="-1">
                <a:solidFill>
                  <a:srgbClr val="FFFFFF"/>
                </a:solidFill>
                <a:latin typeface="Tahoma"/>
                <a:ea typeface="Tahoma"/>
              </a:rPr>
              <a:t>  Пр.: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сјај</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блесок</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озарен</a:t>
            </a:r>
            <a:r>
              <a:rPr lang="en-US" sz="1800" b="0" strike="noStrike" spc="-1">
                <a:solidFill>
                  <a:srgbClr val="FFFFFF"/>
                </a:solidFill>
                <a:latin typeface="Tahoma"/>
                <a:ea typeface="Tahoma"/>
              </a:rPr>
              <a:t>“</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0" strike="noStrike" spc="-1">
                <a:solidFill>
                  <a:srgbClr val="FFFFFF"/>
                </a:solidFill>
                <a:latin typeface="Tahoma"/>
                <a:ea typeface="Tahoma"/>
              </a:rPr>
              <a:t>  </a:t>
            </a:r>
            <a:r>
              <a:rPr lang="mk-MK" sz="1800" b="0" u="sng" strike="noStrike" spc="-1">
                <a:solidFill>
                  <a:srgbClr val="FFFFFF"/>
                </a:solidFill>
                <a:uFillTx/>
                <a:latin typeface="Tahoma"/>
                <a:ea typeface="Tahoma"/>
              </a:rPr>
              <a:t>Функција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визуелна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експресија</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1" strike="noStrike" spc="-1">
                <a:solidFill>
                  <a:srgbClr val="FFFFFF"/>
                </a:solidFill>
                <a:latin typeface="Tahoma"/>
                <a:ea typeface="Tahoma"/>
              </a:rPr>
              <a:t>  12. МЕТАФОРИЧКА СВЕТЛИНА НА ДВИЖЕЊЕ</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0" strike="noStrike" spc="-1">
                <a:solidFill>
                  <a:srgbClr val="FFFFFF"/>
                </a:solidFill>
                <a:latin typeface="Tahoma"/>
                <a:ea typeface="Tahoma"/>
              </a:rPr>
              <a:t>  Пр.: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како</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молња</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зраци се растурија</a:t>
            </a:r>
            <a:r>
              <a:rPr lang="en-US" sz="1800" b="0" strike="noStrike" spc="-1">
                <a:solidFill>
                  <a:srgbClr val="FFFFFF"/>
                </a:solidFill>
                <a:latin typeface="Tahoma"/>
                <a:ea typeface="Tahoma"/>
              </a:rPr>
              <a:t>“</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0" strike="noStrike" spc="-1">
                <a:solidFill>
                  <a:srgbClr val="FFFFFF"/>
                </a:solidFill>
                <a:latin typeface="Tahoma"/>
                <a:ea typeface="Tahoma"/>
              </a:rPr>
              <a:t>  </a:t>
            </a:r>
            <a:r>
              <a:rPr lang="mk-MK" sz="1800" b="0" u="sng" strike="noStrike" spc="-1">
                <a:solidFill>
                  <a:srgbClr val="FFFFFF"/>
                </a:solidFill>
                <a:uFillTx/>
                <a:latin typeface="Tahoma"/>
                <a:ea typeface="Tahoma"/>
              </a:rPr>
              <a:t>Функција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динамика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ширење</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на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верата</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1" strike="noStrike" spc="-1">
                <a:solidFill>
                  <a:srgbClr val="FFFFFF"/>
                </a:solidFill>
                <a:latin typeface="Tahoma"/>
                <a:ea typeface="Tahoma"/>
              </a:rPr>
              <a:t>  13. АНТРОПОЛОШКА СВЕТЛИНА</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0" strike="noStrike" spc="-1">
                <a:solidFill>
                  <a:srgbClr val="FFFFFF"/>
                </a:solidFill>
                <a:latin typeface="Tahoma"/>
                <a:ea typeface="Tahoma"/>
              </a:rPr>
              <a:t>  Пр.: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светлина на лицето</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светлина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во</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срцето</a:t>
            </a:r>
            <a:r>
              <a:rPr lang="en-US" sz="1800" b="0" strike="noStrike" spc="-1">
                <a:solidFill>
                  <a:srgbClr val="FFFFFF"/>
                </a:solidFill>
                <a:latin typeface="Tahoma"/>
                <a:ea typeface="Tahoma"/>
              </a:rPr>
              <a:t>“</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0" strike="noStrike" spc="-1">
                <a:solidFill>
                  <a:srgbClr val="FFFFFF"/>
                </a:solidFill>
                <a:latin typeface="Tahoma"/>
                <a:ea typeface="Tahoma"/>
              </a:rPr>
              <a:t>  </a:t>
            </a:r>
            <a:r>
              <a:rPr lang="mk-MK" sz="1800" b="0" u="sng" strike="noStrike" spc="-1">
                <a:solidFill>
                  <a:srgbClr val="FFFFFF"/>
                </a:solidFill>
                <a:uFillTx/>
                <a:latin typeface="Tahoma"/>
                <a:ea typeface="Tahoma"/>
              </a:rPr>
              <a:t>Функција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внатрешна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духовност</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1" strike="noStrike" spc="-1">
                <a:solidFill>
                  <a:srgbClr val="FFFFFF"/>
                </a:solidFill>
                <a:latin typeface="Tahoma"/>
                <a:ea typeface="Tahoma"/>
              </a:rPr>
              <a:t>  14. ПРАЗНИЧНА / ЛИТУРГИСКА РАДОСТ</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0" strike="noStrike" spc="-1">
                <a:solidFill>
                  <a:srgbClr val="FFFFFF"/>
                </a:solidFill>
                <a:latin typeface="Tahoma"/>
                <a:ea typeface="Tahoma"/>
              </a:rPr>
              <a:t>  Пр.: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светол</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празник</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 </a:t>
            </a:r>
            <a:r>
              <a:rPr lang="en-US" sz="1800" b="0" strike="noStrike" spc="-1">
                <a:solidFill>
                  <a:srgbClr val="FFFFFF"/>
                </a:solidFill>
                <a:latin typeface="Tahoma"/>
                <a:ea typeface="Tahoma"/>
              </a:rPr>
              <a:t>„</a:t>
            </a:r>
            <a:r>
              <a:rPr lang="mk-MK" sz="1800" b="0" strike="noStrike" spc="-1">
                <a:solidFill>
                  <a:srgbClr val="FFFFFF"/>
                </a:solidFill>
                <a:latin typeface="Tahoma"/>
                <a:ea typeface="Tahoma"/>
              </a:rPr>
              <a:t>светло</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се</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радуваме</a:t>
            </a:r>
            <a:r>
              <a:rPr lang="en-US" sz="1800" b="0" strike="noStrike" spc="-1">
                <a:solidFill>
                  <a:srgbClr val="FFFFFF"/>
                </a:solidFill>
                <a:latin typeface="Tahoma"/>
                <a:ea typeface="Tahoma"/>
              </a:rPr>
              <a:t>“</a:t>
            </a: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0" strike="noStrike" spc="-1">
                <a:solidFill>
                  <a:srgbClr val="FFFFFF"/>
                </a:solidFill>
                <a:latin typeface="Tahoma"/>
                <a:ea typeface="Tahoma"/>
              </a:rPr>
              <a:t>  </a:t>
            </a:r>
            <a:r>
              <a:rPr lang="mk-MK" sz="1800" b="0" u="sng" strike="noStrike" spc="-1">
                <a:solidFill>
                  <a:srgbClr val="FFFFFF"/>
                </a:solidFill>
                <a:uFillTx/>
                <a:latin typeface="Tahoma"/>
                <a:ea typeface="Tahoma"/>
              </a:rPr>
              <a:t>Функција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празнична</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реторика</a:t>
            </a:r>
            <a:endParaRPr lang="en-US" sz="1800" b="0" strike="noStrike" spc="-1">
              <a:solidFill>
                <a:srgbClr val="000000"/>
              </a:solidFill>
              <a:latin typeface="Calibri"/>
            </a:endParaRPr>
          </a:p>
          <a:p>
            <a:pPr indent="0">
              <a:lnSpc>
                <a:spcPct val="100000"/>
              </a:lnSpc>
              <a:spcBef>
                <a:spcPts val="360"/>
              </a:spcBef>
              <a:buNone/>
              <a:tabLst>
                <a:tab pos="0" algn="l"/>
              </a:tabLst>
            </a:pPr>
            <a:endParaRPr lang="en-US" sz="1800" b="0" strike="noStrike" spc="-1">
              <a:solidFill>
                <a:srgbClr val="000000"/>
              </a:solidFill>
              <a:latin typeface="Calibri"/>
            </a:endParaRPr>
          </a:p>
          <a:p>
            <a:pPr indent="0">
              <a:lnSpc>
                <a:spcPct val="100000"/>
              </a:lnSpc>
              <a:spcBef>
                <a:spcPts val="360"/>
              </a:spcBef>
              <a:buNone/>
              <a:tabLst>
                <a:tab pos="0" algn="l"/>
              </a:tabLst>
            </a:pPr>
            <a:endParaRPr lang="en-US" sz="1800" b="0" strike="noStrike" spc="-1">
              <a:solidFill>
                <a:srgbClr val="000000"/>
              </a:solidFill>
              <a:latin typeface="Calibri"/>
            </a:endParaRPr>
          </a:p>
        </p:txBody>
      </p:sp>
      <p:sp>
        <p:nvSpPr>
          <p:cNvPr id="2" name="Slide Number Placeholder 1"/>
          <p:cNvSpPr>
            <a:spLocks noGrp="1"/>
          </p:cNvSpPr>
          <p:nvPr>
            <p:ph type="sldNum" idx="6"/>
          </p:nvPr>
        </p:nvSpPr>
        <p:spPr/>
        <p:txBody>
          <a:bodyPr/>
          <a:lstStyle/>
          <a:p>
            <a:fld id="{577055AB-BF88-4E5F-BCE7-B9DA907832CD}" type="slidenum">
              <a:rPr lang="en-US" smtClean="0"/>
              <a:t>13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laceHolder 1"/>
          <p:cNvSpPr>
            <a:spLocks noGrp="1"/>
          </p:cNvSpPr>
          <p:nvPr>
            <p:ph/>
          </p:nvPr>
        </p:nvSpPr>
        <p:spPr>
          <a:xfrm>
            <a:off x="1403640" y="1268640"/>
            <a:ext cx="6336360" cy="5112360"/>
          </a:xfrm>
          <a:prstGeom prst="rect">
            <a:avLst/>
          </a:prstGeom>
          <a:solidFill>
            <a:srgbClr val="000000"/>
          </a:solidFill>
          <a:ln w="25560">
            <a:solidFill>
              <a:srgbClr val="000000"/>
            </a:solidFill>
            <a:round/>
          </a:ln>
        </p:spPr>
        <p:txBody>
          <a:bodyPr numCol="2" spcCol="0" anchor="t">
            <a:noAutofit/>
          </a:bodyPr>
          <a:lstStyle/>
          <a:p>
            <a:pPr indent="0">
              <a:lnSpc>
                <a:spcPct val="100000"/>
              </a:lnSpc>
              <a:spcBef>
                <a:spcPts val="360"/>
              </a:spcBef>
              <a:buNone/>
              <a:tabLst>
                <a:tab pos="0" algn="l"/>
              </a:tabLst>
            </a:pP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1" strike="noStrike" spc="-1">
                <a:solidFill>
                  <a:srgbClr val="FFFFFF"/>
                </a:solidFill>
                <a:latin typeface="Tahoma"/>
                <a:ea typeface="Tahoma"/>
              </a:rPr>
              <a:t>1. Централни јадра</a:t>
            </a:r>
            <a:endParaRPr lang="en-US" sz="1800" b="0" strike="noStrike" spc="-1">
              <a:solidFill>
                <a:srgbClr val="000000"/>
              </a:solidFill>
              <a:latin typeface="Calibri"/>
            </a:endParaRPr>
          </a:p>
          <a:p>
            <a:pPr marL="343080" indent="-343080">
              <a:lnSpc>
                <a:spcPct val="100000"/>
              </a:lnSpc>
              <a:spcBef>
                <a:spcPts val="360"/>
              </a:spcBef>
              <a:buClr>
                <a:srgbClr val="FFFFFF"/>
              </a:buClr>
              <a:buFont typeface="Arial"/>
              <a:buChar char="•"/>
              <a:tabLst>
                <a:tab pos="0" algn="l"/>
              </a:tabLst>
            </a:pPr>
            <a:r>
              <a:rPr lang="mk-MK" sz="1800" b="0" strike="noStrike" spc="-1">
                <a:solidFill>
                  <a:srgbClr val="FFFFFF"/>
                </a:solidFill>
                <a:latin typeface="Tahoma"/>
                <a:ea typeface="Tahoma"/>
              </a:rPr>
              <a:t>светлина</a:t>
            </a:r>
            <a:endParaRPr lang="en-US" sz="1800" b="0" strike="noStrike" spc="-1">
              <a:solidFill>
                <a:srgbClr val="000000"/>
              </a:solidFill>
              <a:latin typeface="Calibri"/>
            </a:endParaRPr>
          </a:p>
          <a:p>
            <a:pPr marL="343080" indent="-343080">
              <a:lnSpc>
                <a:spcPct val="100000"/>
              </a:lnSpc>
              <a:spcBef>
                <a:spcPts val="360"/>
              </a:spcBef>
              <a:buClr>
                <a:srgbClr val="FFFFFF"/>
              </a:buClr>
              <a:buFont typeface="Arial"/>
              <a:buChar char="•"/>
              <a:tabLst>
                <a:tab pos="0" algn="l"/>
              </a:tabLst>
            </a:pPr>
            <a:r>
              <a:rPr lang="mk-MK" sz="1800" b="0" strike="noStrike" spc="-1">
                <a:solidFill>
                  <a:srgbClr val="FFFFFF"/>
                </a:solidFill>
                <a:latin typeface="Tahoma"/>
                <a:ea typeface="Tahoma"/>
              </a:rPr>
              <a:t>светлост</a:t>
            </a:r>
            <a:endParaRPr lang="en-US" sz="1800" b="0" strike="noStrike" spc="-1">
              <a:solidFill>
                <a:srgbClr val="000000"/>
              </a:solidFill>
              <a:latin typeface="Calibri"/>
            </a:endParaRPr>
          </a:p>
          <a:p>
            <a:pPr marL="343080" indent="-343080">
              <a:lnSpc>
                <a:spcPct val="100000"/>
              </a:lnSpc>
              <a:spcBef>
                <a:spcPts val="360"/>
              </a:spcBef>
              <a:buClr>
                <a:srgbClr val="FFFFFF"/>
              </a:buClr>
              <a:buFont typeface="Arial"/>
              <a:buChar char="•"/>
              <a:tabLst>
                <a:tab pos="0" algn="l"/>
              </a:tabLst>
            </a:pPr>
            <a:r>
              <a:rPr lang="mk-MK" sz="1800" b="0" strike="noStrike" spc="-1">
                <a:solidFill>
                  <a:srgbClr val="FFFFFF"/>
                </a:solidFill>
                <a:latin typeface="Tahoma"/>
                <a:ea typeface="Tahoma"/>
              </a:rPr>
              <a:t>свети</a:t>
            </a:r>
            <a:endParaRPr lang="en-US" sz="1800" b="0" strike="noStrike" spc="-1">
              <a:solidFill>
                <a:srgbClr val="000000"/>
              </a:solidFill>
              <a:latin typeface="Calibri"/>
            </a:endParaRPr>
          </a:p>
          <a:p>
            <a:pPr marL="343080" indent="-343080">
              <a:lnSpc>
                <a:spcPct val="100000"/>
              </a:lnSpc>
              <a:spcBef>
                <a:spcPts val="360"/>
              </a:spcBef>
              <a:buClr>
                <a:srgbClr val="FFFFFF"/>
              </a:buClr>
              <a:buFont typeface="Arial"/>
              <a:buChar char="•"/>
              <a:tabLst>
                <a:tab pos="0" algn="l"/>
              </a:tabLst>
            </a:pPr>
            <a:r>
              <a:rPr lang="mk-MK" sz="1800" b="0" strike="noStrike" spc="-1">
                <a:solidFill>
                  <a:srgbClr val="FFFFFF"/>
                </a:solidFill>
                <a:latin typeface="Tahoma"/>
                <a:ea typeface="Tahoma"/>
              </a:rPr>
              <a:t>просветли</a:t>
            </a:r>
            <a:endParaRPr lang="en-US" sz="1800" b="0" strike="noStrike" spc="-1">
              <a:solidFill>
                <a:srgbClr val="000000"/>
              </a:solidFill>
              <a:latin typeface="Calibri"/>
            </a:endParaRPr>
          </a:p>
          <a:p>
            <a:pPr indent="0">
              <a:lnSpc>
                <a:spcPct val="100000"/>
              </a:lnSpc>
              <a:spcBef>
                <a:spcPts val="360"/>
              </a:spcBef>
              <a:buNone/>
              <a:tabLst>
                <a:tab pos="0" algn="l"/>
              </a:tabLst>
            </a:pP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1" strike="noStrike" spc="-1">
                <a:solidFill>
                  <a:srgbClr val="FFFFFF"/>
                </a:solidFill>
                <a:latin typeface="Tahoma"/>
                <a:ea typeface="Tahoma"/>
              </a:rPr>
              <a:t>2. Соларен модел</a:t>
            </a:r>
            <a:endParaRPr lang="en-US" sz="1800" b="0" strike="noStrike" spc="-1">
              <a:solidFill>
                <a:srgbClr val="000000"/>
              </a:solidFill>
              <a:latin typeface="Calibri"/>
            </a:endParaRPr>
          </a:p>
          <a:p>
            <a:pPr marL="343080" indent="-343080">
              <a:lnSpc>
                <a:spcPct val="100000"/>
              </a:lnSpc>
              <a:spcBef>
                <a:spcPts val="360"/>
              </a:spcBef>
              <a:buClr>
                <a:srgbClr val="FFFFFF"/>
              </a:buClr>
              <a:buFont typeface="Arial"/>
              <a:buChar char="•"/>
              <a:tabLst>
                <a:tab pos="0" algn="l"/>
              </a:tabLst>
            </a:pPr>
            <a:r>
              <a:rPr lang="mk-MK" sz="1800" b="0" strike="noStrike" spc="-1">
                <a:solidFill>
                  <a:srgbClr val="FFFFFF"/>
                </a:solidFill>
                <a:latin typeface="Tahoma"/>
                <a:ea typeface="Tahoma"/>
              </a:rPr>
              <a:t>сонце</a:t>
            </a:r>
            <a:endParaRPr lang="en-US" sz="1800" b="0" strike="noStrike" spc="-1">
              <a:solidFill>
                <a:srgbClr val="000000"/>
              </a:solidFill>
              <a:latin typeface="Calibri"/>
            </a:endParaRPr>
          </a:p>
          <a:p>
            <a:pPr marL="343080" indent="-343080">
              <a:lnSpc>
                <a:spcPct val="100000"/>
              </a:lnSpc>
              <a:spcBef>
                <a:spcPts val="360"/>
              </a:spcBef>
              <a:buClr>
                <a:srgbClr val="FFFFFF"/>
              </a:buClr>
              <a:buFont typeface="Arial"/>
              <a:buChar char="•"/>
              <a:tabLst>
                <a:tab pos="0" algn="l"/>
              </a:tabLst>
            </a:pPr>
            <a:r>
              <a:rPr lang="mk-MK" sz="1800" b="0" strike="noStrike" spc="-1">
                <a:solidFill>
                  <a:srgbClr val="FFFFFF"/>
                </a:solidFill>
                <a:latin typeface="Tahoma"/>
                <a:ea typeface="Tahoma"/>
              </a:rPr>
              <a:t>зрак</a:t>
            </a:r>
            <a:endParaRPr lang="en-US" sz="1800" b="0" strike="noStrike" spc="-1">
              <a:solidFill>
                <a:srgbClr val="000000"/>
              </a:solidFill>
              <a:latin typeface="Calibri"/>
            </a:endParaRPr>
          </a:p>
          <a:p>
            <a:pPr marL="343080" indent="-343080">
              <a:lnSpc>
                <a:spcPct val="100000"/>
              </a:lnSpc>
              <a:spcBef>
                <a:spcPts val="360"/>
              </a:spcBef>
              <a:buClr>
                <a:srgbClr val="FFFFFF"/>
              </a:buClr>
              <a:buFont typeface="Arial"/>
              <a:buChar char="•"/>
              <a:tabLst>
                <a:tab pos="0" algn="l"/>
              </a:tabLst>
            </a:pPr>
            <a:r>
              <a:rPr lang="mk-MK" sz="1800" b="0" strike="noStrike" spc="-1">
                <a:solidFill>
                  <a:srgbClr val="FFFFFF"/>
                </a:solidFill>
                <a:latin typeface="Tahoma"/>
                <a:ea typeface="Tahoma"/>
              </a:rPr>
              <a:t>изгрев</a:t>
            </a:r>
            <a:endParaRPr lang="en-US" sz="1800" b="0" strike="noStrike" spc="-1">
              <a:solidFill>
                <a:srgbClr val="000000"/>
              </a:solidFill>
              <a:latin typeface="Calibri"/>
            </a:endParaRPr>
          </a:p>
          <a:p>
            <a:pPr marL="343080" indent="-343080">
              <a:lnSpc>
                <a:spcPct val="100000"/>
              </a:lnSpc>
              <a:spcBef>
                <a:spcPts val="360"/>
              </a:spcBef>
              <a:buClr>
                <a:srgbClr val="FFFFFF"/>
              </a:buClr>
              <a:buFont typeface="Arial"/>
              <a:buChar char="•"/>
              <a:tabLst>
                <a:tab pos="0" algn="l"/>
              </a:tabLst>
            </a:pPr>
            <a:r>
              <a:rPr lang="mk-MK" sz="1800" b="0" strike="noStrike" spc="-1">
                <a:solidFill>
                  <a:srgbClr val="FFFFFF"/>
                </a:solidFill>
                <a:latin typeface="Tahoma"/>
                <a:ea typeface="Tahoma"/>
              </a:rPr>
              <a:t>зајдисонце</a:t>
            </a:r>
            <a:endParaRPr lang="en-US" sz="1800" b="0" strike="noStrike" spc="-1">
              <a:solidFill>
                <a:srgbClr val="000000"/>
              </a:solidFill>
              <a:latin typeface="Calibri"/>
            </a:endParaRPr>
          </a:p>
          <a:p>
            <a:pPr indent="0">
              <a:lnSpc>
                <a:spcPct val="100000"/>
              </a:lnSpc>
              <a:spcBef>
                <a:spcPts val="360"/>
              </a:spcBef>
              <a:buNone/>
              <a:tabLst>
                <a:tab pos="0" algn="l"/>
              </a:tabLst>
            </a:pPr>
            <a:endParaRPr lang="en-US" sz="1800" b="0" strike="noStrike" spc="-1">
              <a:solidFill>
                <a:srgbClr val="000000"/>
              </a:solidFill>
              <a:latin typeface="Calibri"/>
            </a:endParaRPr>
          </a:p>
          <a:p>
            <a:pPr indent="0">
              <a:lnSpc>
                <a:spcPct val="100000"/>
              </a:lnSpc>
              <a:spcBef>
                <a:spcPts val="360"/>
              </a:spcBef>
              <a:buNone/>
              <a:tabLst>
                <a:tab pos="0" algn="l"/>
              </a:tabLst>
            </a:pPr>
            <a:endParaRPr lang="en-US" sz="1800" b="0" strike="noStrike" spc="-1">
              <a:solidFill>
                <a:srgbClr val="000000"/>
              </a:solidFill>
              <a:latin typeface="Calibri"/>
            </a:endParaRPr>
          </a:p>
          <a:p>
            <a:pPr indent="0">
              <a:lnSpc>
                <a:spcPct val="100000"/>
              </a:lnSpc>
              <a:spcBef>
                <a:spcPts val="360"/>
              </a:spcBef>
              <a:buNone/>
              <a:tabLst>
                <a:tab pos="0" algn="l"/>
              </a:tabLst>
            </a:pPr>
            <a:endParaRPr lang="en-US" sz="1800" b="0" strike="noStrike" spc="-1">
              <a:solidFill>
                <a:srgbClr val="000000"/>
              </a:solidFill>
              <a:latin typeface="Calibri"/>
            </a:endParaRPr>
          </a:p>
          <a:p>
            <a:pPr indent="0">
              <a:lnSpc>
                <a:spcPct val="100000"/>
              </a:lnSpc>
              <a:spcBef>
                <a:spcPts val="360"/>
              </a:spcBef>
              <a:buNone/>
              <a:tabLst>
                <a:tab pos="0" algn="l"/>
              </a:tabLst>
            </a:pPr>
            <a:endParaRPr lang="en-US" sz="1800" b="0" strike="noStrike" spc="-1">
              <a:solidFill>
                <a:srgbClr val="000000"/>
              </a:solidFill>
              <a:latin typeface="Calibri"/>
            </a:endParaRPr>
          </a:p>
          <a:p>
            <a:pPr indent="0">
              <a:lnSpc>
                <a:spcPct val="100000"/>
              </a:lnSpc>
              <a:spcBef>
                <a:spcPts val="360"/>
              </a:spcBef>
              <a:buNone/>
              <a:tabLst>
                <a:tab pos="0" algn="l"/>
              </a:tabLst>
            </a:pP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1" strike="noStrike" spc="-1">
                <a:solidFill>
                  <a:srgbClr val="FFFFFF"/>
                </a:solidFill>
                <a:latin typeface="Tahoma"/>
                <a:ea typeface="Tahoma"/>
              </a:rPr>
              <a:t>3. Астрален модел</a:t>
            </a:r>
            <a:endParaRPr lang="en-US" sz="1800" b="0" strike="noStrike" spc="-1">
              <a:solidFill>
                <a:srgbClr val="000000"/>
              </a:solidFill>
              <a:latin typeface="Calibri"/>
            </a:endParaRPr>
          </a:p>
          <a:p>
            <a:pPr marL="343080" indent="-343080">
              <a:lnSpc>
                <a:spcPct val="100000"/>
              </a:lnSpc>
              <a:spcBef>
                <a:spcPts val="360"/>
              </a:spcBef>
              <a:buClr>
                <a:srgbClr val="FFFFFF"/>
              </a:buClr>
              <a:buFont typeface="Arial"/>
              <a:buChar char="•"/>
              <a:tabLst>
                <a:tab pos="0" algn="l"/>
              </a:tabLst>
            </a:pPr>
            <a:r>
              <a:rPr lang="mk-MK" sz="1800" b="0" strike="noStrike" spc="-1">
                <a:solidFill>
                  <a:srgbClr val="FFFFFF"/>
                </a:solidFill>
                <a:latin typeface="Tahoma"/>
                <a:ea typeface="Tahoma"/>
              </a:rPr>
              <a:t>ѕвезда</a:t>
            </a:r>
            <a:endParaRPr lang="en-US" sz="1800" b="0" strike="noStrike" spc="-1">
              <a:solidFill>
                <a:srgbClr val="000000"/>
              </a:solidFill>
              <a:latin typeface="Calibri"/>
            </a:endParaRPr>
          </a:p>
          <a:p>
            <a:pPr marL="343080" indent="-343080">
              <a:lnSpc>
                <a:spcPct val="100000"/>
              </a:lnSpc>
              <a:spcBef>
                <a:spcPts val="360"/>
              </a:spcBef>
              <a:buClr>
                <a:srgbClr val="FFFFFF"/>
              </a:buClr>
              <a:buFont typeface="Arial"/>
              <a:buChar char="•"/>
              <a:tabLst>
                <a:tab pos="0" algn="l"/>
              </a:tabLst>
            </a:pPr>
            <a:r>
              <a:rPr lang="mk-MK" sz="1800" b="0" strike="noStrike" spc="-1">
                <a:solidFill>
                  <a:srgbClr val="FFFFFF"/>
                </a:solidFill>
                <a:latin typeface="Tahoma"/>
                <a:ea typeface="Tahoma"/>
              </a:rPr>
              <a:t>Деница</a:t>
            </a:r>
            <a:endParaRPr lang="en-US" sz="1800" b="0" strike="noStrike" spc="-1">
              <a:solidFill>
                <a:srgbClr val="000000"/>
              </a:solidFill>
              <a:latin typeface="Calibri"/>
            </a:endParaRPr>
          </a:p>
          <a:p>
            <a:pPr marL="343080" indent="-343080">
              <a:lnSpc>
                <a:spcPct val="100000"/>
              </a:lnSpc>
              <a:spcBef>
                <a:spcPts val="360"/>
              </a:spcBef>
              <a:buClr>
                <a:srgbClr val="FFFFFF"/>
              </a:buClr>
              <a:buFont typeface="Arial"/>
              <a:buChar char="•"/>
              <a:tabLst>
                <a:tab pos="0" algn="l"/>
              </a:tabLst>
            </a:pPr>
            <a:r>
              <a:rPr lang="mk-MK" sz="1800" b="0" strike="noStrike" spc="-1">
                <a:solidFill>
                  <a:srgbClr val="FFFFFF"/>
                </a:solidFill>
                <a:latin typeface="Tahoma"/>
                <a:ea typeface="Tahoma"/>
              </a:rPr>
              <a:t>светила</a:t>
            </a:r>
            <a:endParaRPr lang="en-US" sz="1800" b="0" strike="noStrike" spc="-1">
              <a:solidFill>
                <a:srgbClr val="000000"/>
              </a:solidFill>
              <a:latin typeface="Calibri"/>
            </a:endParaRPr>
          </a:p>
          <a:p>
            <a:pPr indent="0">
              <a:lnSpc>
                <a:spcPct val="100000"/>
              </a:lnSpc>
              <a:spcBef>
                <a:spcPts val="360"/>
              </a:spcBef>
              <a:buNone/>
              <a:tabLst>
                <a:tab pos="0" algn="l"/>
              </a:tabLst>
            </a:pP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1" strike="noStrike" spc="-1">
                <a:solidFill>
                  <a:srgbClr val="FFFFFF"/>
                </a:solidFill>
                <a:latin typeface="Tahoma"/>
                <a:ea typeface="Tahoma"/>
              </a:rPr>
              <a:t>4. Огнен модел</a:t>
            </a:r>
            <a:endParaRPr lang="en-US" sz="1800" b="0" strike="noStrike" spc="-1">
              <a:solidFill>
                <a:srgbClr val="000000"/>
              </a:solidFill>
              <a:latin typeface="Calibri"/>
            </a:endParaRPr>
          </a:p>
          <a:p>
            <a:pPr marL="343080" indent="-343080">
              <a:lnSpc>
                <a:spcPct val="100000"/>
              </a:lnSpc>
              <a:spcBef>
                <a:spcPts val="360"/>
              </a:spcBef>
              <a:buClr>
                <a:srgbClr val="FFFFFF"/>
              </a:buClr>
              <a:buFont typeface="Arial"/>
              <a:buChar char="•"/>
              <a:tabLst>
                <a:tab pos="0" algn="l"/>
              </a:tabLst>
            </a:pPr>
            <a:r>
              <a:rPr lang="mk-MK" sz="1800" b="0" strike="noStrike" spc="-1">
                <a:solidFill>
                  <a:srgbClr val="FFFFFF"/>
                </a:solidFill>
                <a:latin typeface="Tahoma"/>
                <a:ea typeface="Tahoma"/>
              </a:rPr>
              <a:t>оган</a:t>
            </a:r>
            <a:endParaRPr lang="en-US" sz="1800" b="0" strike="noStrike" spc="-1">
              <a:solidFill>
                <a:srgbClr val="000000"/>
              </a:solidFill>
              <a:latin typeface="Calibri"/>
            </a:endParaRPr>
          </a:p>
          <a:p>
            <a:pPr marL="343080" indent="-343080">
              <a:lnSpc>
                <a:spcPct val="100000"/>
              </a:lnSpc>
              <a:spcBef>
                <a:spcPts val="360"/>
              </a:spcBef>
              <a:buClr>
                <a:srgbClr val="FFFFFF"/>
              </a:buClr>
              <a:buFont typeface="Arial"/>
              <a:buChar char="•"/>
              <a:tabLst>
                <a:tab pos="0" algn="l"/>
              </a:tabLst>
            </a:pPr>
            <a:r>
              <a:rPr lang="mk-MK" sz="1800" b="0" strike="noStrike" spc="-1">
                <a:solidFill>
                  <a:srgbClr val="FFFFFF"/>
                </a:solidFill>
                <a:latin typeface="Tahoma"/>
                <a:ea typeface="Tahoma"/>
              </a:rPr>
              <a:t>пламен</a:t>
            </a:r>
            <a:endParaRPr lang="en-US" sz="1800" b="0" strike="noStrike" spc="-1">
              <a:solidFill>
                <a:srgbClr val="000000"/>
              </a:solidFill>
              <a:latin typeface="Calibri"/>
            </a:endParaRPr>
          </a:p>
          <a:p>
            <a:pPr marL="343080" indent="-343080">
              <a:lnSpc>
                <a:spcPct val="100000"/>
              </a:lnSpc>
              <a:spcBef>
                <a:spcPts val="360"/>
              </a:spcBef>
              <a:buClr>
                <a:srgbClr val="FFFFFF"/>
              </a:buClr>
              <a:buFont typeface="Arial"/>
              <a:buChar char="•"/>
              <a:tabLst>
                <a:tab pos="0" algn="l"/>
              </a:tabLst>
            </a:pPr>
            <a:r>
              <a:rPr lang="mk-MK" sz="1800" b="0" strike="noStrike" spc="-1">
                <a:solidFill>
                  <a:srgbClr val="FFFFFF"/>
                </a:solidFill>
                <a:latin typeface="Tahoma"/>
                <a:ea typeface="Tahoma"/>
              </a:rPr>
              <a:t>огнен</a:t>
            </a:r>
            <a:r>
              <a:rPr lang="en-US" sz="1800" b="0" strike="noStrike" spc="-1">
                <a:solidFill>
                  <a:srgbClr val="FFFFFF"/>
                </a:solidFill>
                <a:latin typeface="Tahoma"/>
                <a:ea typeface="Tahoma"/>
              </a:rPr>
              <a:t> </a:t>
            </a:r>
            <a:r>
              <a:rPr lang="mk-MK" sz="1800" b="0" strike="noStrike" spc="-1">
                <a:solidFill>
                  <a:srgbClr val="FFFFFF"/>
                </a:solidFill>
                <a:latin typeface="Tahoma"/>
                <a:ea typeface="Tahoma"/>
              </a:rPr>
              <a:t>столб</a:t>
            </a:r>
            <a:endParaRPr lang="en-US" sz="1800" b="0" strike="noStrike" spc="-1">
              <a:solidFill>
                <a:srgbClr val="000000"/>
              </a:solidFill>
              <a:latin typeface="Calibri"/>
            </a:endParaRPr>
          </a:p>
          <a:p>
            <a:pPr indent="0">
              <a:lnSpc>
                <a:spcPct val="100000"/>
              </a:lnSpc>
              <a:spcBef>
                <a:spcPts val="360"/>
              </a:spcBef>
              <a:buNone/>
              <a:tabLst>
                <a:tab pos="0" algn="l"/>
              </a:tabLst>
            </a:pPr>
            <a:endParaRPr lang="en-US" sz="1800" b="0" strike="noStrike" spc="-1">
              <a:solidFill>
                <a:srgbClr val="000000"/>
              </a:solidFill>
              <a:latin typeface="Calibri"/>
            </a:endParaRPr>
          </a:p>
          <a:p>
            <a:pPr indent="0">
              <a:lnSpc>
                <a:spcPct val="100000"/>
              </a:lnSpc>
              <a:spcBef>
                <a:spcPts val="360"/>
              </a:spcBef>
              <a:buNone/>
              <a:tabLst>
                <a:tab pos="0" algn="l"/>
              </a:tabLst>
            </a:pPr>
            <a:r>
              <a:rPr lang="mk-MK" sz="1800" b="1" strike="noStrike" spc="-1">
                <a:solidFill>
                  <a:srgbClr val="FFFFFF"/>
                </a:solidFill>
                <a:latin typeface="Tahoma"/>
                <a:ea typeface="Tahoma"/>
              </a:rPr>
              <a:t>5. Литургиски модел</a:t>
            </a:r>
            <a:endParaRPr lang="en-US" sz="1800" b="0" strike="noStrike" spc="-1">
              <a:solidFill>
                <a:srgbClr val="000000"/>
              </a:solidFill>
              <a:latin typeface="Calibri"/>
            </a:endParaRPr>
          </a:p>
          <a:p>
            <a:pPr marL="343080" indent="-343080">
              <a:lnSpc>
                <a:spcPct val="100000"/>
              </a:lnSpc>
              <a:spcBef>
                <a:spcPts val="360"/>
              </a:spcBef>
              <a:buClr>
                <a:srgbClr val="FFFFFF"/>
              </a:buClr>
              <a:buFont typeface="Arial"/>
              <a:buChar char="•"/>
              <a:tabLst>
                <a:tab pos="0" algn="l"/>
              </a:tabLst>
            </a:pPr>
            <a:r>
              <a:rPr lang="mk-MK" sz="1800" b="0" strike="noStrike" spc="-1">
                <a:solidFill>
                  <a:srgbClr val="FFFFFF"/>
                </a:solidFill>
                <a:latin typeface="Tahoma"/>
                <a:ea typeface="Tahoma"/>
              </a:rPr>
              <a:t>свеќа</a:t>
            </a:r>
            <a:endParaRPr lang="en-US" sz="1800" b="0" strike="noStrike" spc="-1">
              <a:solidFill>
                <a:srgbClr val="000000"/>
              </a:solidFill>
              <a:latin typeface="Calibri"/>
            </a:endParaRPr>
          </a:p>
          <a:p>
            <a:pPr marL="343080" indent="-343080">
              <a:lnSpc>
                <a:spcPct val="100000"/>
              </a:lnSpc>
              <a:spcBef>
                <a:spcPts val="360"/>
              </a:spcBef>
              <a:buClr>
                <a:srgbClr val="FFFFFF"/>
              </a:buClr>
              <a:buFont typeface="Arial"/>
              <a:buChar char="•"/>
              <a:tabLst>
                <a:tab pos="0" algn="l"/>
              </a:tabLst>
            </a:pPr>
            <a:r>
              <a:rPr lang="mk-MK" sz="1800" b="0" strike="noStrike" spc="-1">
                <a:solidFill>
                  <a:srgbClr val="FFFFFF"/>
                </a:solidFill>
                <a:latin typeface="Tahoma"/>
                <a:ea typeface="Tahoma"/>
              </a:rPr>
              <a:t>светилник</a:t>
            </a:r>
            <a:endParaRPr lang="en-US" sz="1800" b="0" strike="noStrike" spc="-1">
              <a:solidFill>
                <a:srgbClr val="000000"/>
              </a:solidFill>
              <a:latin typeface="Calibri"/>
            </a:endParaRPr>
          </a:p>
          <a:p>
            <a:pPr marL="343080" indent="-343080">
              <a:lnSpc>
                <a:spcPct val="100000"/>
              </a:lnSpc>
              <a:spcBef>
                <a:spcPts val="360"/>
              </a:spcBef>
              <a:buClr>
                <a:srgbClr val="FFFFFF"/>
              </a:buClr>
              <a:buFont typeface="Arial"/>
              <a:buChar char="•"/>
              <a:tabLst>
                <a:tab pos="0" algn="l"/>
              </a:tabLst>
            </a:pPr>
            <a:r>
              <a:rPr lang="mk-MK" sz="1800" b="0" strike="noStrike" spc="-1">
                <a:solidFill>
                  <a:srgbClr val="FFFFFF"/>
                </a:solidFill>
                <a:latin typeface="Tahoma"/>
                <a:ea typeface="Tahoma"/>
              </a:rPr>
              <a:t>факел</a:t>
            </a:r>
            <a:endParaRPr lang="en-US" sz="1800" b="0" strike="noStrike" spc="-1">
              <a:solidFill>
                <a:srgbClr val="000000"/>
              </a:solidFill>
              <a:latin typeface="Calibri"/>
            </a:endParaRPr>
          </a:p>
          <a:p>
            <a:pPr indent="0">
              <a:lnSpc>
                <a:spcPct val="100000"/>
              </a:lnSpc>
              <a:spcBef>
                <a:spcPts val="360"/>
              </a:spcBef>
              <a:buNone/>
              <a:tabLst>
                <a:tab pos="0" algn="l"/>
              </a:tabLst>
            </a:pPr>
            <a:endParaRPr lang="en-US" sz="1800" b="0" strike="noStrike" spc="-1">
              <a:solidFill>
                <a:srgbClr val="000000"/>
              </a:solidFill>
              <a:latin typeface="Calibri"/>
            </a:endParaRPr>
          </a:p>
        </p:txBody>
      </p:sp>
      <p:sp>
        <p:nvSpPr>
          <p:cNvPr id="109" name="Freeform 4"/>
          <p:cNvSpPr/>
          <p:nvPr/>
        </p:nvSpPr>
        <p:spPr>
          <a:xfrm rot="16803600">
            <a:off x="641520" y="355320"/>
            <a:ext cx="656640" cy="611640"/>
          </a:xfrm>
          <a:custGeom>
            <a:avLst/>
            <a:gdLst>
              <a:gd name="textAreaLeft" fmla="*/ 0 w 656640"/>
              <a:gd name="textAreaRight" fmla="*/ 657000 w 656640"/>
              <a:gd name="textAreaTop" fmla="*/ 0 h 611640"/>
              <a:gd name="textAreaBottom" fmla="*/ 612000 h 611640"/>
            </a:gdLst>
            <a:ahLst/>
            <a:cxnLst/>
            <a:rect l="textAreaLeft" t="textAreaTop" r="textAreaRight" b="textAreaBottom"/>
            <a:pathLst>
              <a:path w="656924" h="612011">
                <a:moveTo>
                  <a:pt x="527030" y="4122"/>
                </a:moveTo>
                <a:cubicBezTo>
                  <a:pt x="292503" y="-3498"/>
                  <a:pt x="57977" y="-11118"/>
                  <a:pt x="8870" y="85402"/>
                </a:cubicBezTo>
                <a:cubicBezTo>
                  <a:pt x="-40237" y="181922"/>
                  <a:pt x="125710" y="513815"/>
                  <a:pt x="232390" y="583242"/>
                </a:cubicBezTo>
                <a:cubicBezTo>
                  <a:pt x="339070" y="652669"/>
                  <a:pt x="601537" y="584935"/>
                  <a:pt x="648950" y="501962"/>
                </a:cubicBezTo>
                <a:cubicBezTo>
                  <a:pt x="696363" y="418989"/>
                  <a:pt x="516870" y="85402"/>
                  <a:pt x="516870" y="85402"/>
                </a:cubicBezTo>
                <a:lnTo>
                  <a:pt x="516870" y="85402"/>
                </a:lnTo>
                <a:cubicBezTo>
                  <a:pt x="516870" y="88789"/>
                  <a:pt x="515177" y="105722"/>
                  <a:pt x="516870" y="105722"/>
                </a:cubicBezTo>
                <a:cubicBezTo>
                  <a:pt x="518563" y="105722"/>
                  <a:pt x="522796" y="95562"/>
                  <a:pt x="527030" y="85402"/>
                </a:cubicBezTo>
              </a:path>
            </a:pathLst>
          </a:custGeom>
          <a:noFill/>
          <a:ln w="19050">
            <a:solidFill>
              <a:srgbClr val="FFC000"/>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rgbClr val="000000"/>
              </a:solidFill>
              <a:latin typeface="Calibri"/>
            </a:endParaRPr>
          </a:p>
        </p:txBody>
      </p:sp>
      <p:sp>
        <p:nvSpPr>
          <p:cNvPr id="110" name="Rectangle 5"/>
          <p:cNvSpPr/>
          <p:nvPr/>
        </p:nvSpPr>
        <p:spPr>
          <a:xfrm>
            <a:off x="611640" y="476640"/>
            <a:ext cx="763236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mk-MK" sz="2400" b="1" strike="noStrike" spc="-1" dirty="0">
                <a:solidFill>
                  <a:srgbClr val="FFFFFF"/>
                </a:solidFill>
                <a:latin typeface="Tahoma"/>
                <a:ea typeface="Tahoma"/>
              </a:rPr>
              <a:t>III. ЛЕКСИЧКА </a:t>
            </a:r>
            <a:r>
              <a:rPr lang="mk-MK" sz="2400" b="1" strike="noStrike" spc="-1" dirty="0" smtClean="0">
                <a:solidFill>
                  <a:srgbClr val="FFFFFF"/>
                </a:solidFill>
                <a:latin typeface="Tahoma"/>
                <a:ea typeface="Tahoma"/>
              </a:rPr>
              <a:t>МРЕЖА</a:t>
            </a:r>
            <a:endParaRPr lang="mk-MK" sz="2400" b="0" strike="noStrike" spc="-1" dirty="0">
              <a:solidFill>
                <a:srgbClr val="FFFFFF"/>
              </a:solidFill>
              <a:latin typeface="Arial"/>
            </a:endParaRPr>
          </a:p>
        </p:txBody>
      </p:sp>
      <p:sp>
        <p:nvSpPr>
          <p:cNvPr id="2" name="Slide Number Placeholder 1"/>
          <p:cNvSpPr>
            <a:spLocks noGrp="1"/>
          </p:cNvSpPr>
          <p:nvPr>
            <p:ph type="sldNum" idx="6"/>
          </p:nvPr>
        </p:nvSpPr>
        <p:spPr/>
        <p:txBody>
          <a:bodyPr/>
          <a:lstStyle/>
          <a:p>
            <a:fld id="{577055AB-BF88-4E5F-BCE7-B9DA907832CD}" type="slidenum">
              <a:rPr lang="en-US" smtClean="0"/>
              <a:t>14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4680"/>
            <a:ext cx="8229240" cy="1142640"/>
          </a:xfrm>
          <a:prstGeom prst="rect">
            <a:avLst/>
          </a:prstGeom>
          <a:noFill/>
          <a:ln w="0">
            <a:noFill/>
          </a:ln>
        </p:spPr>
        <p:txBody>
          <a:bodyPr anchor="ctr">
            <a:normAutofit/>
          </a:bodyPr>
          <a:lstStyle/>
          <a:p>
            <a:pPr indent="0">
              <a:lnSpc>
                <a:spcPct val="100000"/>
              </a:lnSpc>
              <a:buNone/>
            </a:pPr>
            <a:r>
              <a:rPr lang="mk-MK" sz="2800" b="0" strike="noStrike" spc="-1" dirty="0">
                <a:solidFill>
                  <a:srgbClr val="FFFFFF"/>
                </a:solidFill>
                <a:latin typeface="+mj-lt"/>
                <a:ea typeface="Tahoma"/>
              </a:rPr>
              <a:t>ТАБЕЛА (</a:t>
            </a:r>
            <a:r>
              <a:rPr lang="en-US" sz="2800" b="0" strike="noStrike" spc="-1" dirty="0" err="1">
                <a:solidFill>
                  <a:srgbClr val="FFFFFF"/>
                </a:solidFill>
                <a:latin typeface="+mj-lt"/>
                <a:ea typeface="Tahoma"/>
              </a:rPr>
              <a:t>ChatGPT</a:t>
            </a:r>
            <a:r>
              <a:rPr lang="mk-MK" sz="2800" b="0" strike="noStrike" spc="-1" dirty="0">
                <a:solidFill>
                  <a:srgbClr val="FFFFFF"/>
                </a:solidFill>
                <a:latin typeface="+mj-lt"/>
                <a:ea typeface="Tahoma"/>
              </a:rPr>
              <a:t>)</a:t>
            </a:r>
            <a:endParaRPr lang="en-US" sz="2800" b="0" strike="noStrike" spc="-1" dirty="0">
              <a:solidFill>
                <a:srgbClr val="000000"/>
              </a:solidFill>
              <a:latin typeface="+mj-lt"/>
            </a:endParaRPr>
          </a:p>
        </p:txBody>
      </p:sp>
      <p:graphicFrame>
        <p:nvGraphicFramePr>
          <p:cNvPr id="112" name="Content Placeholder 3"/>
          <p:cNvGraphicFramePr/>
          <p:nvPr/>
        </p:nvGraphicFramePr>
        <p:xfrm>
          <a:off x="467640" y="1989000"/>
          <a:ext cx="8229600" cy="2878560"/>
        </p:xfrm>
        <a:graphic>
          <a:graphicData uri="http://schemas.openxmlformats.org/drawingml/2006/table">
            <a:tbl>
              <a:tblPr/>
              <a:tblGrid>
                <a:gridCol w="1371600"/>
                <a:gridCol w="1371600"/>
                <a:gridCol w="1371600"/>
                <a:gridCol w="1371600"/>
                <a:gridCol w="1371600"/>
                <a:gridCol w="1371600"/>
              </a:tblGrid>
              <a:tr h="576360">
                <a:tc>
                  <a:txBody>
                    <a:bodyPr/>
                    <a:lstStyle/>
                    <a:p>
                      <a:pPr algn="ctr">
                        <a:lnSpc>
                          <a:spcPct val="115000"/>
                        </a:lnSpc>
                        <a:spcAft>
                          <a:spcPts val="1001"/>
                        </a:spcAft>
                      </a:pPr>
                      <a:r>
                        <a:rPr lang="mk-MK" sz="1100" b="1" strike="noStrike" spc="-1">
                          <a:solidFill>
                            <a:schemeClr val="lt1"/>
                          </a:solidFill>
                          <a:latin typeface="Tahoma"/>
                          <a:ea typeface="Tahoma"/>
                        </a:rPr>
                        <a:t>Лексема</a:t>
                      </a:r>
                      <a:endParaRPr lang="mk-MK" sz="1100" b="0" strike="noStrike" spc="-1">
                        <a:solidFill>
                          <a:srgbClr val="000000"/>
                        </a:solidFill>
                        <a:latin typeface="Arial"/>
                      </a:endParaRPr>
                    </a:p>
                  </a:txBody>
                  <a:tcPr marL="9360" marR="9360" anchor="ctr">
                    <a:lnL>
                      <a:noFill/>
                    </a:lnL>
                    <a:lnR>
                      <a:noFill/>
                    </a:lnR>
                    <a:lnT w="25200">
                      <a:solidFill>
                        <a:srgbClr val="000000"/>
                      </a:solidFill>
                    </a:lnT>
                    <a:lnB w="25200">
                      <a:solidFill>
                        <a:srgbClr val="000000"/>
                      </a:solidFill>
                    </a:lnB>
                    <a:solidFill>
                      <a:schemeClr val="accent1"/>
                    </a:solidFill>
                  </a:tcPr>
                </a:tc>
                <a:tc>
                  <a:txBody>
                    <a:bodyPr/>
                    <a:lstStyle/>
                    <a:p>
                      <a:pPr algn="ctr">
                        <a:lnSpc>
                          <a:spcPct val="115000"/>
                        </a:lnSpc>
                        <a:spcAft>
                          <a:spcPts val="1001"/>
                        </a:spcAft>
                      </a:pPr>
                      <a:r>
                        <a:rPr lang="mk-MK" sz="1100" b="1" strike="noStrike" spc="-1">
                          <a:solidFill>
                            <a:schemeClr val="lt1"/>
                          </a:solidFill>
                          <a:latin typeface="Tahoma"/>
                          <a:ea typeface="Tahoma"/>
                        </a:rPr>
                        <a:t>Тип на светлина</a:t>
                      </a:r>
                      <a:endParaRPr lang="mk-MK" sz="1100" b="0" strike="noStrike" spc="-1">
                        <a:solidFill>
                          <a:srgbClr val="000000"/>
                        </a:solidFill>
                        <a:latin typeface="Arial"/>
                      </a:endParaRPr>
                    </a:p>
                  </a:txBody>
                  <a:tcPr marL="9360" marR="9360" anchor="ctr">
                    <a:lnL>
                      <a:noFill/>
                    </a:lnL>
                    <a:lnR>
                      <a:noFill/>
                    </a:lnR>
                    <a:lnT w="25200">
                      <a:solidFill>
                        <a:srgbClr val="000000"/>
                      </a:solidFill>
                    </a:lnT>
                    <a:lnB w="25200">
                      <a:solidFill>
                        <a:srgbClr val="000000"/>
                      </a:solidFill>
                    </a:lnB>
                    <a:solidFill>
                      <a:schemeClr val="accent1"/>
                    </a:solidFill>
                  </a:tcPr>
                </a:tc>
                <a:tc>
                  <a:txBody>
                    <a:bodyPr/>
                    <a:lstStyle/>
                    <a:p>
                      <a:pPr algn="ctr">
                        <a:lnSpc>
                          <a:spcPct val="115000"/>
                        </a:lnSpc>
                        <a:spcAft>
                          <a:spcPts val="1001"/>
                        </a:spcAft>
                      </a:pPr>
                      <a:r>
                        <a:rPr lang="mk-MK" sz="1100" b="1" strike="noStrike" spc="-1">
                          <a:solidFill>
                            <a:schemeClr val="lt1"/>
                          </a:solidFill>
                          <a:latin typeface="Tahoma"/>
                          <a:ea typeface="Tahoma"/>
                        </a:rPr>
                        <a:t>Семантичка функција</a:t>
                      </a:r>
                      <a:endParaRPr lang="mk-MK" sz="1100" b="0" strike="noStrike" spc="-1">
                        <a:solidFill>
                          <a:srgbClr val="000000"/>
                        </a:solidFill>
                        <a:latin typeface="Arial"/>
                      </a:endParaRPr>
                    </a:p>
                  </a:txBody>
                  <a:tcPr marL="9360" marR="9360" anchor="ctr">
                    <a:lnL>
                      <a:noFill/>
                    </a:lnL>
                    <a:lnR>
                      <a:noFill/>
                    </a:lnR>
                    <a:lnT w="25200">
                      <a:solidFill>
                        <a:srgbClr val="000000"/>
                      </a:solidFill>
                    </a:lnT>
                    <a:lnB w="25200">
                      <a:solidFill>
                        <a:srgbClr val="000000"/>
                      </a:solidFill>
                    </a:lnB>
                    <a:solidFill>
                      <a:schemeClr val="accent1"/>
                    </a:solidFill>
                  </a:tcPr>
                </a:tc>
                <a:tc>
                  <a:txBody>
                    <a:bodyPr/>
                    <a:lstStyle/>
                    <a:p>
                      <a:pPr algn="ctr">
                        <a:lnSpc>
                          <a:spcPct val="115000"/>
                        </a:lnSpc>
                        <a:spcAft>
                          <a:spcPts val="1001"/>
                        </a:spcAft>
                      </a:pPr>
                      <a:r>
                        <a:rPr lang="mk-MK" sz="1100" b="1" strike="noStrike" spc="-1">
                          <a:solidFill>
                            <a:schemeClr val="lt1"/>
                          </a:solidFill>
                          <a:latin typeface="Tahoma"/>
                          <a:ea typeface="Tahoma"/>
                        </a:rPr>
                        <a:t>Жанр</a:t>
                      </a:r>
                      <a:endParaRPr lang="mk-MK" sz="1100" b="0" strike="noStrike" spc="-1">
                        <a:solidFill>
                          <a:srgbClr val="000000"/>
                        </a:solidFill>
                        <a:latin typeface="Arial"/>
                      </a:endParaRPr>
                    </a:p>
                  </a:txBody>
                  <a:tcPr marL="9360" marR="9360" anchor="ctr">
                    <a:lnL>
                      <a:noFill/>
                    </a:lnL>
                    <a:lnR>
                      <a:noFill/>
                    </a:lnR>
                    <a:lnT w="25200">
                      <a:solidFill>
                        <a:srgbClr val="000000"/>
                      </a:solidFill>
                    </a:lnT>
                    <a:lnB w="25200">
                      <a:solidFill>
                        <a:srgbClr val="000000"/>
                      </a:solidFill>
                    </a:lnB>
                    <a:solidFill>
                      <a:schemeClr val="accent1"/>
                    </a:solidFill>
                  </a:tcPr>
                </a:tc>
                <a:tc>
                  <a:txBody>
                    <a:bodyPr/>
                    <a:lstStyle/>
                    <a:p>
                      <a:pPr algn="ctr">
                        <a:lnSpc>
                          <a:spcPct val="115000"/>
                        </a:lnSpc>
                        <a:spcAft>
                          <a:spcPts val="1001"/>
                        </a:spcAft>
                      </a:pPr>
                      <a:r>
                        <a:rPr lang="mk-MK" sz="1100" b="1" strike="noStrike" spc="-1">
                          <a:solidFill>
                            <a:schemeClr val="lt1"/>
                          </a:solidFill>
                          <a:latin typeface="Tahoma"/>
                          <a:ea typeface="Tahoma"/>
                        </a:rPr>
                        <a:t>Контекст</a:t>
                      </a:r>
                      <a:endParaRPr lang="mk-MK" sz="1100" b="0" strike="noStrike" spc="-1">
                        <a:solidFill>
                          <a:srgbClr val="000000"/>
                        </a:solidFill>
                        <a:latin typeface="Arial"/>
                      </a:endParaRPr>
                    </a:p>
                  </a:txBody>
                  <a:tcPr marL="9360" marR="9360" anchor="ctr">
                    <a:lnL>
                      <a:noFill/>
                    </a:lnL>
                    <a:lnR>
                      <a:noFill/>
                    </a:lnR>
                    <a:lnT w="25200">
                      <a:solidFill>
                        <a:srgbClr val="000000"/>
                      </a:solidFill>
                    </a:lnT>
                    <a:lnB w="25200">
                      <a:solidFill>
                        <a:srgbClr val="000000"/>
                      </a:solidFill>
                    </a:lnB>
                    <a:solidFill>
                      <a:schemeClr val="accent1"/>
                    </a:solidFill>
                  </a:tcPr>
                </a:tc>
                <a:tc>
                  <a:txBody>
                    <a:bodyPr/>
                    <a:lstStyle/>
                    <a:p>
                      <a:pPr algn="ctr">
                        <a:lnSpc>
                          <a:spcPct val="115000"/>
                        </a:lnSpc>
                        <a:spcAft>
                          <a:spcPts val="1001"/>
                        </a:spcAft>
                      </a:pPr>
                      <a:r>
                        <a:rPr lang="mk-MK" sz="1100" b="1" strike="noStrike" spc="-1">
                          <a:solidFill>
                            <a:schemeClr val="lt1"/>
                          </a:solidFill>
                          <a:latin typeface="Tahoma"/>
                          <a:ea typeface="Tahoma"/>
                        </a:rPr>
                        <a:t>Стилистичка фигура</a:t>
                      </a:r>
                      <a:endParaRPr lang="mk-MK" sz="1100" b="0" strike="noStrike" spc="-1">
                        <a:solidFill>
                          <a:srgbClr val="000000"/>
                        </a:solidFill>
                        <a:latin typeface="Arial"/>
                      </a:endParaRPr>
                    </a:p>
                  </a:txBody>
                  <a:tcPr marL="9360" marR="9360" anchor="ctr">
                    <a:lnL>
                      <a:noFill/>
                    </a:lnL>
                    <a:lnR>
                      <a:noFill/>
                    </a:lnR>
                    <a:lnT w="25200">
                      <a:solidFill>
                        <a:srgbClr val="000000"/>
                      </a:solidFill>
                    </a:lnT>
                    <a:lnB w="25200">
                      <a:solidFill>
                        <a:srgbClr val="000000"/>
                      </a:solidFill>
                    </a:lnB>
                    <a:solidFill>
                      <a:schemeClr val="accent1"/>
                    </a:solidFill>
                  </a:tcPr>
                </a:tc>
              </a:tr>
              <a:tr h="287640">
                <a:tc>
                  <a:txBody>
                    <a:bodyPr/>
                    <a:lstStyle/>
                    <a:p>
                      <a:pPr>
                        <a:lnSpc>
                          <a:spcPct val="115000"/>
                        </a:lnSpc>
                        <a:spcAft>
                          <a:spcPts val="1001"/>
                        </a:spcAft>
                      </a:pPr>
                      <a:r>
                        <a:rPr lang="mk-MK" sz="1100" b="1" strike="noStrike" spc="-1">
                          <a:solidFill>
                            <a:schemeClr val="lt1"/>
                          </a:solidFill>
                          <a:latin typeface="Tahoma"/>
                          <a:ea typeface="Tahoma"/>
                        </a:rPr>
                        <a:t>сонце</a:t>
                      </a:r>
                      <a:endParaRPr lang="mk-MK" sz="1100" b="0" strike="noStrike" spc="-1">
                        <a:solidFill>
                          <a:srgbClr val="000000"/>
                        </a:solidFill>
                        <a:latin typeface="Arial"/>
                      </a:endParaRPr>
                    </a:p>
                  </a:txBody>
                  <a:tcPr marL="9360" marR="9360" anchor="ctr">
                    <a:lnL>
                      <a:noFill/>
                    </a:lnL>
                    <a:lnR>
                      <a:noFill/>
                    </a:lnR>
                    <a:lnT w="25200" cap="flat" cmpd="sng" algn="ctr">
                      <a:solidFill>
                        <a:srgbClr val="000000"/>
                      </a:solidFill>
                      <a:prstDash val="solid"/>
                      <a:round/>
                      <a:headEnd type="none" w="med" len="med"/>
                      <a:tailEnd type="none" w="med" len="med"/>
                    </a:lnT>
                    <a:lnB>
                      <a:noFill/>
                    </a:lnB>
                    <a:solidFill>
                      <a:schemeClr val="accent1"/>
                    </a:solidFill>
                  </a:tcPr>
                </a:tc>
                <a:tc>
                  <a:txBody>
                    <a:bodyPr/>
                    <a:lstStyle/>
                    <a:p>
                      <a:pPr>
                        <a:lnSpc>
                          <a:spcPct val="115000"/>
                        </a:lnSpc>
                        <a:spcAft>
                          <a:spcPts val="1001"/>
                        </a:spcAft>
                      </a:pPr>
                      <a:r>
                        <a:rPr lang="mk-MK" sz="1100" b="1" strike="noStrike" spc="-1">
                          <a:solidFill>
                            <a:schemeClr val="dk1"/>
                          </a:solidFill>
                          <a:latin typeface="Tahoma"/>
                          <a:ea typeface="Tahoma"/>
                        </a:rPr>
                        <a:t>христолошка</a:t>
                      </a:r>
                      <a:endParaRPr lang="mk-MK" sz="1100" b="0" strike="noStrike" spc="-1">
                        <a:solidFill>
                          <a:srgbClr val="000000"/>
                        </a:solidFill>
                        <a:latin typeface="Arial"/>
                      </a:endParaRPr>
                    </a:p>
                  </a:txBody>
                  <a:tcPr marL="9360" marR="9360" anchor="ctr">
                    <a:lnL>
                      <a:noFill/>
                    </a:lnL>
                    <a:lnR>
                      <a:noFill/>
                    </a:lnR>
                    <a:lnT w="25200" cap="flat" cmpd="sng" algn="ctr">
                      <a:solidFill>
                        <a:srgbClr val="000000"/>
                      </a:solidFill>
                      <a:prstDash val="solid"/>
                      <a:round/>
                      <a:headEnd type="none" w="med" len="med"/>
                      <a:tailEnd type="none" w="med" len="med"/>
                    </a:lnT>
                    <a:lnB>
                      <a:noFill/>
                    </a:lnB>
                    <a:solidFill>
                      <a:srgbClr val="E7E7E7"/>
                    </a:solidFill>
                  </a:tcPr>
                </a:tc>
                <a:tc>
                  <a:txBody>
                    <a:bodyPr/>
                    <a:lstStyle/>
                    <a:p>
                      <a:pPr>
                        <a:lnSpc>
                          <a:spcPct val="115000"/>
                        </a:lnSpc>
                        <a:spcAft>
                          <a:spcPts val="1001"/>
                        </a:spcAft>
                      </a:pPr>
                      <a:r>
                        <a:rPr lang="mk-MK" sz="1100" b="1" strike="noStrike" spc="-1">
                          <a:solidFill>
                            <a:schemeClr val="dk1"/>
                          </a:solidFill>
                          <a:latin typeface="Tahoma"/>
                          <a:ea typeface="Tahoma"/>
                        </a:rPr>
                        <a:t>спасение</a:t>
                      </a:r>
                      <a:endParaRPr lang="mk-MK" sz="1100" b="0" strike="noStrike" spc="-1">
                        <a:solidFill>
                          <a:srgbClr val="000000"/>
                        </a:solidFill>
                        <a:latin typeface="Arial"/>
                      </a:endParaRPr>
                    </a:p>
                  </a:txBody>
                  <a:tcPr marL="9360" marR="9360" anchor="ctr">
                    <a:lnL>
                      <a:noFill/>
                    </a:lnL>
                    <a:lnR>
                      <a:noFill/>
                    </a:lnR>
                    <a:lnT w="25200" cap="flat" cmpd="sng" algn="ctr">
                      <a:solidFill>
                        <a:srgbClr val="000000"/>
                      </a:solidFill>
                      <a:prstDash val="solid"/>
                      <a:round/>
                      <a:headEnd type="none" w="med" len="med"/>
                      <a:tailEnd type="none" w="med" len="med"/>
                    </a:lnT>
                    <a:lnB>
                      <a:noFill/>
                    </a:lnB>
                    <a:solidFill>
                      <a:srgbClr val="E7E7E7"/>
                    </a:solidFill>
                  </a:tcPr>
                </a:tc>
                <a:tc>
                  <a:txBody>
                    <a:bodyPr/>
                    <a:lstStyle/>
                    <a:p>
                      <a:pPr>
                        <a:lnSpc>
                          <a:spcPct val="115000"/>
                        </a:lnSpc>
                        <a:spcAft>
                          <a:spcPts val="1001"/>
                        </a:spcAft>
                      </a:pPr>
                      <a:r>
                        <a:rPr lang="mk-MK" sz="1100" b="1" strike="noStrike" spc="-1">
                          <a:solidFill>
                            <a:schemeClr val="dk1"/>
                          </a:solidFill>
                          <a:latin typeface="Tahoma"/>
                          <a:ea typeface="Tahoma"/>
                        </a:rPr>
                        <a:t>похвала</a:t>
                      </a:r>
                      <a:endParaRPr lang="mk-MK" sz="1100" b="0" strike="noStrike" spc="-1">
                        <a:solidFill>
                          <a:srgbClr val="000000"/>
                        </a:solidFill>
                        <a:latin typeface="Arial"/>
                      </a:endParaRPr>
                    </a:p>
                  </a:txBody>
                  <a:tcPr marL="9360" marR="9360" anchor="ctr">
                    <a:lnL>
                      <a:noFill/>
                    </a:lnL>
                    <a:lnR>
                      <a:noFill/>
                    </a:lnR>
                    <a:lnT w="25200" cap="flat" cmpd="sng" algn="ctr">
                      <a:solidFill>
                        <a:srgbClr val="000000"/>
                      </a:solidFill>
                      <a:prstDash val="solid"/>
                      <a:round/>
                      <a:headEnd type="none" w="med" len="med"/>
                      <a:tailEnd type="none" w="med" len="med"/>
                    </a:lnT>
                    <a:lnB>
                      <a:noFill/>
                    </a:lnB>
                    <a:solidFill>
                      <a:srgbClr val="E7E7E7"/>
                    </a:solidFill>
                  </a:tcPr>
                </a:tc>
                <a:tc>
                  <a:txBody>
                    <a:bodyPr/>
                    <a:lstStyle/>
                    <a:p>
                      <a:pPr>
                        <a:lnSpc>
                          <a:spcPct val="115000"/>
                        </a:lnSpc>
                        <a:spcAft>
                          <a:spcPts val="1001"/>
                        </a:spcAft>
                      </a:pPr>
                      <a:r>
                        <a:rPr lang="mk-MK" sz="1100" b="1" strike="noStrike" spc="-1">
                          <a:solidFill>
                            <a:schemeClr val="dk1"/>
                          </a:solidFill>
                          <a:latin typeface="Tahoma"/>
                          <a:ea typeface="Tahoma"/>
                        </a:rPr>
                        <a:t>Христос</a:t>
                      </a:r>
                      <a:endParaRPr lang="mk-MK" sz="1100" b="0" strike="noStrike" spc="-1">
                        <a:solidFill>
                          <a:srgbClr val="000000"/>
                        </a:solidFill>
                        <a:latin typeface="Arial"/>
                      </a:endParaRPr>
                    </a:p>
                  </a:txBody>
                  <a:tcPr marL="9360" marR="9360" anchor="ctr">
                    <a:lnL>
                      <a:noFill/>
                    </a:lnL>
                    <a:lnR>
                      <a:noFill/>
                    </a:lnR>
                    <a:lnT w="25200" cap="flat" cmpd="sng" algn="ctr">
                      <a:solidFill>
                        <a:srgbClr val="000000"/>
                      </a:solidFill>
                      <a:prstDash val="solid"/>
                      <a:round/>
                      <a:headEnd type="none" w="med" len="med"/>
                      <a:tailEnd type="none" w="med" len="med"/>
                    </a:lnT>
                    <a:lnB>
                      <a:noFill/>
                    </a:lnB>
                    <a:solidFill>
                      <a:srgbClr val="E7E7E7"/>
                    </a:solidFill>
                  </a:tcPr>
                </a:tc>
                <a:tc>
                  <a:txBody>
                    <a:bodyPr/>
                    <a:lstStyle/>
                    <a:p>
                      <a:pPr>
                        <a:lnSpc>
                          <a:spcPct val="115000"/>
                        </a:lnSpc>
                        <a:spcAft>
                          <a:spcPts val="1001"/>
                        </a:spcAft>
                      </a:pPr>
                      <a:r>
                        <a:rPr lang="mk-MK" sz="1100" b="1" strike="noStrike" spc="-1">
                          <a:solidFill>
                            <a:schemeClr val="dk1"/>
                          </a:solidFill>
                          <a:latin typeface="Tahoma"/>
                          <a:ea typeface="Tahoma"/>
                        </a:rPr>
                        <a:t>метафора</a:t>
                      </a:r>
                      <a:endParaRPr lang="mk-MK" sz="1100" b="0" strike="noStrike" spc="-1">
                        <a:solidFill>
                          <a:srgbClr val="000000"/>
                        </a:solidFill>
                        <a:latin typeface="Arial"/>
                      </a:endParaRPr>
                    </a:p>
                  </a:txBody>
                  <a:tcPr marL="9360" marR="9360" anchor="ctr">
                    <a:lnL>
                      <a:noFill/>
                    </a:lnL>
                    <a:lnR>
                      <a:noFill/>
                    </a:lnR>
                    <a:lnT w="25200" cap="flat" cmpd="sng" algn="ctr">
                      <a:solidFill>
                        <a:srgbClr val="000000"/>
                      </a:solidFill>
                      <a:prstDash val="solid"/>
                      <a:round/>
                      <a:headEnd type="none" w="med" len="med"/>
                      <a:tailEnd type="none" w="med" len="med"/>
                    </a:lnT>
                    <a:lnB>
                      <a:noFill/>
                    </a:lnB>
                    <a:solidFill>
                      <a:srgbClr val="E7E7E7"/>
                    </a:solidFill>
                  </a:tcPr>
                </a:tc>
              </a:tr>
              <a:tr h="287640">
                <a:tc>
                  <a:txBody>
                    <a:bodyPr/>
                    <a:lstStyle/>
                    <a:p>
                      <a:pPr>
                        <a:lnSpc>
                          <a:spcPct val="115000"/>
                        </a:lnSpc>
                        <a:spcAft>
                          <a:spcPts val="1001"/>
                        </a:spcAft>
                      </a:pPr>
                      <a:r>
                        <a:rPr lang="mk-MK" sz="1100" b="1" strike="noStrike" spc="-1">
                          <a:solidFill>
                            <a:schemeClr val="lt1"/>
                          </a:solidFill>
                          <a:latin typeface="Tahoma"/>
                          <a:ea typeface="Tahoma"/>
                        </a:rPr>
                        <a:t>светлина</a:t>
                      </a:r>
                      <a:endParaRPr lang="mk-MK" sz="1100" b="0" strike="noStrike" spc="-1">
                        <a:solidFill>
                          <a:srgbClr val="000000"/>
                        </a:solidFill>
                        <a:latin typeface="Arial"/>
                      </a:endParaRPr>
                    </a:p>
                  </a:txBody>
                  <a:tcPr marL="9360" marR="9360" anchor="ctr">
                    <a:lnL>
                      <a:noFill/>
                    </a:lnL>
                    <a:lnR>
                      <a:noFill/>
                    </a:lnR>
                    <a:lnT>
                      <a:noFill/>
                    </a:lnT>
                    <a:lnB>
                      <a:noFill/>
                    </a:lnB>
                    <a:solidFill>
                      <a:schemeClr val="accent1"/>
                    </a:solidFill>
                  </a:tcPr>
                </a:tc>
                <a:tc>
                  <a:txBody>
                    <a:bodyPr/>
                    <a:lstStyle/>
                    <a:p>
                      <a:pPr>
                        <a:lnSpc>
                          <a:spcPct val="115000"/>
                        </a:lnSpc>
                        <a:spcAft>
                          <a:spcPts val="1001"/>
                        </a:spcAft>
                      </a:pPr>
                      <a:r>
                        <a:rPr lang="mk-MK" sz="1100" b="1" strike="noStrike" spc="-1">
                          <a:solidFill>
                            <a:schemeClr val="dk1"/>
                          </a:solidFill>
                          <a:latin typeface="Tahoma"/>
                          <a:ea typeface="Tahoma"/>
                        </a:rPr>
                        <a:t>теолошка</a:t>
                      </a:r>
                      <a:endParaRPr lang="mk-MK" sz="1100" b="0" strike="noStrike" spc="-1">
                        <a:solidFill>
                          <a:srgbClr val="000000"/>
                        </a:solidFill>
                        <a:latin typeface="Arial"/>
                      </a:endParaRPr>
                    </a:p>
                  </a:txBody>
                  <a:tcPr marL="9360" marR="9360" anchor="ctr">
                    <a:lnL>
                      <a:noFill/>
                    </a:lnL>
                    <a:lnR>
                      <a:noFill/>
                    </a:lnR>
                    <a:lnT>
                      <a:noFill/>
                    </a:lnT>
                    <a:lnB>
                      <a:noFill/>
                    </a:lnB>
                    <a:solidFill>
                      <a:schemeClr val="lt1"/>
                    </a:solidFill>
                  </a:tcPr>
                </a:tc>
                <a:tc>
                  <a:txBody>
                    <a:bodyPr/>
                    <a:lstStyle/>
                    <a:p>
                      <a:pPr>
                        <a:lnSpc>
                          <a:spcPct val="115000"/>
                        </a:lnSpc>
                        <a:spcAft>
                          <a:spcPts val="1001"/>
                        </a:spcAft>
                      </a:pPr>
                      <a:r>
                        <a:rPr lang="mk-MK" sz="1100" b="1" strike="noStrike" spc="-1">
                          <a:solidFill>
                            <a:schemeClr val="dk1"/>
                          </a:solidFill>
                          <a:latin typeface="Tahoma"/>
                          <a:ea typeface="Tahoma"/>
                        </a:rPr>
                        <a:t>божественост</a:t>
                      </a:r>
                      <a:endParaRPr lang="mk-MK" sz="1100" b="0" strike="noStrike" spc="-1">
                        <a:solidFill>
                          <a:srgbClr val="000000"/>
                        </a:solidFill>
                        <a:latin typeface="Arial"/>
                      </a:endParaRPr>
                    </a:p>
                  </a:txBody>
                  <a:tcPr marL="9360" marR="9360" anchor="ctr">
                    <a:lnL>
                      <a:noFill/>
                    </a:lnL>
                    <a:lnR>
                      <a:noFill/>
                    </a:lnR>
                    <a:lnT>
                      <a:noFill/>
                    </a:lnT>
                    <a:lnB>
                      <a:noFill/>
                    </a:lnB>
                    <a:solidFill>
                      <a:schemeClr val="lt1"/>
                    </a:solidFill>
                  </a:tcPr>
                </a:tc>
                <a:tc>
                  <a:txBody>
                    <a:bodyPr/>
                    <a:lstStyle/>
                    <a:p>
                      <a:pPr>
                        <a:lnSpc>
                          <a:spcPct val="115000"/>
                        </a:lnSpc>
                        <a:spcAft>
                          <a:spcPts val="1001"/>
                        </a:spcAft>
                      </a:pPr>
                      <a:r>
                        <a:rPr lang="mk-MK" sz="1100" b="1" strike="noStrike" spc="-1">
                          <a:solidFill>
                            <a:schemeClr val="dk1"/>
                          </a:solidFill>
                          <a:latin typeface="Tahoma"/>
                          <a:ea typeface="Tahoma"/>
                        </a:rPr>
                        <a:t>сите</a:t>
                      </a:r>
                      <a:endParaRPr lang="mk-MK" sz="1100" b="0" strike="noStrike" spc="-1">
                        <a:solidFill>
                          <a:srgbClr val="000000"/>
                        </a:solidFill>
                        <a:latin typeface="Arial"/>
                      </a:endParaRPr>
                    </a:p>
                  </a:txBody>
                  <a:tcPr marL="9360" marR="9360" anchor="ctr">
                    <a:lnL>
                      <a:noFill/>
                    </a:lnL>
                    <a:lnR>
                      <a:noFill/>
                    </a:lnR>
                    <a:lnT>
                      <a:noFill/>
                    </a:lnT>
                    <a:lnB>
                      <a:noFill/>
                    </a:lnB>
                    <a:solidFill>
                      <a:schemeClr val="lt1"/>
                    </a:solidFill>
                  </a:tcPr>
                </a:tc>
                <a:tc>
                  <a:txBody>
                    <a:bodyPr/>
                    <a:lstStyle/>
                    <a:p>
                      <a:pPr>
                        <a:lnSpc>
                          <a:spcPct val="115000"/>
                        </a:lnSpc>
                        <a:spcAft>
                          <a:spcPts val="1001"/>
                        </a:spcAft>
                      </a:pPr>
                      <a:r>
                        <a:rPr lang="mk-MK" sz="1100" b="1" strike="noStrike" spc="-1">
                          <a:solidFill>
                            <a:schemeClr val="dk1"/>
                          </a:solidFill>
                          <a:latin typeface="Tahoma"/>
                          <a:ea typeface="Tahoma"/>
                        </a:rPr>
                        <a:t>Бог</a:t>
                      </a:r>
                      <a:endParaRPr lang="mk-MK" sz="1100" b="0" strike="noStrike" spc="-1">
                        <a:solidFill>
                          <a:srgbClr val="000000"/>
                        </a:solidFill>
                        <a:latin typeface="Arial"/>
                      </a:endParaRPr>
                    </a:p>
                  </a:txBody>
                  <a:tcPr marL="9360" marR="9360" anchor="ctr">
                    <a:lnL>
                      <a:noFill/>
                    </a:lnL>
                    <a:lnR>
                      <a:noFill/>
                    </a:lnR>
                    <a:lnT>
                      <a:noFill/>
                    </a:lnT>
                    <a:lnB>
                      <a:noFill/>
                    </a:lnB>
                    <a:solidFill>
                      <a:schemeClr val="lt1"/>
                    </a:solidFill>
                  </a:tcPr>
                </a:tc>
                <a:tc>
                  <a:txBody>
                    <a:bodyPr/>
                    <a:lstStyle/>
                    <a:p>
                      <a:pPr>
                        <a:lnSpc>
                          <a:spcPct val="115000"/>
                        </a:lnSpc>
                        <a:spcAft>
                          <a:spcPts val="1001"/>
                        </a:spcAft>
                      </a:pPr>
                      <a:r>
                        <a:rPr lang="mk-MK" sz="1100" b="1" strike="noStrike" spc="-1">
                          <a:solidFill>
                            <a:schemeClr val="dk1"/>
                          </a:solidFill>
                          <a:latin typeface="Tahoma"/>
                          <a:ea typeface="Tahoma"/>
                        </a:rPr>
                        <a:t>симбол</a:t>
                      </a:r>
                      <a:endParaRPr lang="mk-MK" sz="1100" b="0" strike="noStrike" spc="-1">
                        <a:solidFill>
                          <a:srgbClr val="000000"/>
                        </a:solidFill>
                        <a:latin typeface="Arial"/>
                      </a:endParaRPr>
                    </a:p>
                  </a:txBody>
                  <a:tcPr marL="9360" marR="9360" anchor="ctr">
                    <a:lnL>
                      <a:noFill/>
                    </a:lnL>
                    <a:lnR>
                      <a:noFill/>
                    </a:lnR>
                    <a:lnT>
                      <a:noFill/>
                    </a:lnT>
                    <a:lnB>
                      <a:noFill/>
                    </a:lnB>
                    <a:solidFill>
                      <a:schemeClr val="lt1"/>
                    </a:solidFill>
                  </a:tcPr>
                </a:tc>
              </a:tr>
              <a:tr h="576360">
                <a:tc>
                  <a:txBody>
                    <a:bodyPr/>
                    <a:lstStyle/>
                    <a:p>
                      <a:pPr>
                        <a:lnSpc>
                          <a:spcPct val="115000"/>
                        </a:lnSpc>
                        <a:spcAft>
                          <a:spcPts val="1001"/>
                        </a:spcAft>
                      </a:pPr>
                      <a:r>
                        <a:rPr lang="mk-MK" sz="1100" b="1" strike="noStrike" spc="-1">
                          <a:solidFill>
                            <a:schemeClr val="lt1"/>
                          </a:solidFill>
                          <a:latin typeface="Tahoma"/>
                          <a:ea typeface="Tahoma"/>
                        </a:rPr>
                        <a:t>просветли</a:t>
                      </a:r>
                      <a:endParaRPr lang="mk-MK" sz="1100" b="0" strike="noStrike" spc="-1">
                        <a:solidFill>
                          <a:srgbClr val="000000"/>
                        </a:solidFill>
                        <a:latin typeface="Arial"/>
                      </a:endParaRPr>
                    </a:p>
                  </a:txBody>
                  <a:tcPr marL="9360" marR="9360" anchor="ctr">
                    <a:lnL>
                      <a:noFill/>
                    </a:lnL>
                    <a:lnR>
                      <a:noFill/>
                    </a:lnR>
                    <a:lnT>
                      <a:noFill/>
                    </a:lnT>
                    <a:lnB>
                      <a:noFill/>
                    </a:lnB>
                    <a:solidFill>
                      <a:schemeClr val="accent1"/>
                    </a:solidFill>
                  </a:tcPr>
                </a:tc>
                <a:tc>
                  <a:txBody>
                    <a:bodyPr/>
                    <a:lstStyle/>
                    <a:p>
                      <a:pPr>
                        <a:lnSpc>
                          <a:spcPct val="115000"/>
                        </a:lnSpc>
                        <a:spcAft>
                          <a:spcPts val="1001"/>
                        </a:spcAft>
                      </a:pPr>
                      <a:r>
                        <a:rPr lang="mk-MK" sz="1100" b="1" strike="noStrike" spc="-1">
                          <a:solidFill>
                            <a:schemeClr val="dk1"/>
                          </a:solidFill>
                          <a:latin typeface="Tahoma"/>
                          <a:ea typeface="Tahoma"/>
                        </a:rPr>
                        <a:t>епистемолошка</a:t>
                      </a:r>
                      <a:endParaRPr lang="mk-MK" sz="1100" b="0" strike="noStrike" spc="-1">
                        <a:solidFill>
                          <a:srgbClr val="000000"/>
                        </a:solidFill>
                        <a:latin typeface="Arial"/>
                      </a:endParaRPr>
                    </a:p>
                  </a:txBody>
                  <a:tcPr marL="9360" marR="9360" anchor="ctr">
                    <a:lnL>
                      <a:noFill/>
                    </a:lnL>
                    <a:lnR>
                      <a:noFill/>
                    </a:lnR>
                    <a:lnT>
                      <a:noFill/>
                    </a:lnT>
                    <a:lnB>
                      <a:noFill/>
                    </a:lnB>
                    <a:solidFill>
                      <a:srgbClr val="E7E7E7"/>
                    </a:solidFill>
                  </a:tcPr>
                </a:tc>
                <a:tc>
                  <a:txBody>
                    <a:bodyPr/>
                    <a:lstStyle/>
                    <a:p>
                      <a:pPr>
                        <a:lnSpc>
                          <a:spcPct val="115000"/>
                        </a:lnSpc>
                        <a:spcAft>
                          <a:spcPts val="1001"/>
                        </a:spcAft>
                      </a:pPr>
                      <a:r>
                        <a:rPr lang="mk-MK" sz="1100" b="1" strike="noStrike" spc="-1">
                          <a:solidFill>
                            <a:schemeClr val="dk1"/>
                          </a:solidFill>
                          <a:latin typeface="Tahoma"/>
                          <a:ea typeface="Tahoma"/>
                        </a:rPr>
                        <a:t>духовно знаење</a:t>
                      </a:r>
                      <a:endParaRPr lang="mk-MK" sz="1100" b="0" strike="noStrike" spc="-1">
                        <a:solidFill>
                          <a:srgbClr val="000000"/>
                        </a:solidFill>
                        <a:latin typeface="Arial"/>
                      </a:endParaRPr>
                    </a:p>
                  </a:txBody>
                  <a:tcPr marL="9360" marR="9360" anchor="ctr">
                    <a:lnL>
                      <a:noFill/>
                    </a:lnL>
                    <a:lnR>
                      <a:noFill/>
                    </a:lnR>
                    <a:lnT>
                      <a:noFill/>
                    </a:lnT>
                    <a:lnB>
                      <a:noFill/>
                    </a:lnB>
                    <a:solidFill>
                      <a:srgbClr val="E7E7E7"/>
                    </a:solidFill>
                  </a:tcPr>
                </a:tc>
                <a:tc>
                  <a:txBody>
                    <a:bodyPr/>
                    <a:lstStyle/>
                    <a:p>
                      <a:pPr>
                        <a:lnSpc>
                          <a:spcPct val="115000"/>
                        </a:lnSpc>
                        <a:spcAft>
                          <a:spcPts val="1001"/>
                        </a:spcAft>
                      </a:pPr>
                      <a:r>
                        <a:rPr lang="mk-MK" sz="1100" b="1" strike="noStrike" spc="-1">
                          <a:solidFill>
                            <a:schemeClr val="dk1"/>
                          </a:solidFill>
                          <a:latin typeface="Tahoma"/>
                          <a:ea typeface="Tahoma"/>
                        </a:rPr>
                        <a:t>канон</a:t>
                      </a:r>
                      <a:endParaRPr lang="mk-MK" sz="1100" b="0" strike="noStrike" spc="-1">
                        <a:solidFill>
                          <a:srgbClr val="000000"/>
                        </a:solidFill>
                        <a:latin typeface="Arial"/>
                      </a:endParaRPr>
                    </a:p>
                  </a:txBody>
                  <a:tcPr marL="9360" marR="9360" anchor="ctr">
                    <a:lnL>
                      <a:noFill/>
                    </a:lnL>
                    <a:lnR>
                      <a:noFill/>
                    </a:lnR>
                    <a:lnT>
                      <a:noFill/>
                    </a:lnT>
                    <a:lnB>
                      <a:noFill/>
                    </a:lnB>
                    <a:solidFill>
                      <a:srgbClr val="E7E7E7"/>
                    </a:solidFill>
                  </a:tcPr>
                </a:tc>
                <a:tc>
                  <a:txBody>
                    <a:bodyPr/>
                    <a:lstStyle/>
                    <a:p>
                      <a:pPr>
                        <a:lnSpc>
                          <a:spcPct val="115000"/>
                        </a:lnSpc>
                        <a:spcAft>
                          <a:spcPts val="1001"/>
                        </a:spcAft>
                      </a:pPr>
                      <a:r>
                        <a:rPr lang="mk-MK" sz="1100" b="1" strike="noStrike" spc="-1">
                          <a:solidFill>
                            <a:schemeClr val="dk1"/>
                          </a:solidFill>
                          <a:latin typeface="Tahoma"/>
                          <a:ea typeface="Tahoma"/>
                        </a:rPr>
                        <a:t>молитва</a:t>
                      </a:r>
                      <a:endParaRPr lang="mk-MK" sz="1100" b="0" strike="noStrike" spc="-1">
                        <a:solidFill>
                          <a:srgbClr val="000000"/>
                        </a:solidFill>
                        <a:latin typeface="Arial"/>
                      </a:endParaRPr>
                    </a:p>
                  </a:txBody>
                  <a:tcPr marL="9360" marR="9360" anchor="ctr">
                    <a:lnL>
                      <a:noFill/>
                    </a:lnL>
                    <a:lnR>
                      <a:noFill/>
                    </a:lnR>
                    <a:lnT>
                      <a:noFill/>
                    </a:lnT>
                    <a:lnB>
                      <a:noFill/>
                    </a:lnB>
                    <a:solidFill>
                      <a:srgbClr val="E7E7E7"/>
                    </a:solidFill>
                  </a:tcPr>
                </a:tc>
                <a:tc>
                  <a:txBody>
                    <a:bodyPr/>
                    <a:lstStyle/>
                    <a:p>
                      <a:pPr>
                        <a:lnSpc>
                          <a:spcPct val="115000"/>
                        </a:lnSpc>
                        <a:spcAft>
                          <a:spcPts val="1001"/>
                        </a:spcAft>
                      </a:pPr>
                      <a:r>
                        <a:rPr lang="mk-MK" sz="1100" b="1" strike="noStrike" spc="-1">
                          <a:solidFill>
                            <a:schemeClr val="dk1"/>
                          </a:solidFill>
                          <a:latin typeface="Tahoma"/>
                          <a:ea typeface="Tahoma"/>
                        </a:rPr>
                        <a:t>глаголска метафора</a:t>
                      </a:r>
                      <a:endParaRPr lang="mk-MK" sz="1100" b="0" strike="noStrike" spc="-1">
                        <a:solidFill>
                          <a:srgbClr val="000000"/>
                        </a:solidFill>
                        <a:latin typeface="Arial"/>
                      </a:endParaRPr>
                    </a:p>
                  </a:txBody>
                  <a:tcPr marL="9360" marR="9360" anchor="ctr">
                    <a:lnL>
                      <a:noFill/>
                    </a:lnL>
                    <a:lnR>
                      <a:noFill/>
                    </a:lnR>
                    <a:lnT>
                      <a:noFill/>
                    </a:lnT>
                    <a:lnB>
                      <a:noFill/>
                    </a:lnB>
                    <a:solidFill>
                      <a:srgbClr val="E7E7E7"/>
                    </a:solidFill>
                  </a:tcPr>
                </a:tc>
              </a:tr>
              <a:tr h="287640">
                <a:tc>
                  <a:txBody>
                    <a:bodyPr/>
                    <a:lstStyle/>
                    <a:p>
                      <a:pPr>
                        <a:lnSpc>
                          <a:spcPct val="115000"/>
                        </a:lnSpc>
                        <a:spcAft>
                          <a:spcPts val="1001"/>
                        </a:spcAft>
                      </a:pPr>
                      <a:r>
                        <a:rPr lang="mk-MK" sz="1100" b="1" strike="noStrike" spc="-1">
                          <a:solidFill>
                            <a:schemeClr val="lt1"/>
                          </a:solidFill>
                          <a:latin typeface="Tahoma"/>
                          <a:ea typeface="Tahoma"/>
                        </a:rPr>
                        <a:t>светилник</a:t>
                      </a:r>
                      <a:endParaRPr lang="mk-MK" sz="1100" b="0" strike="noStrike" spc="-1">
                        <a:solidFill>
                          <a:srgbClr val="000000"/>
                        </a:solidFill>
                        <a:latin typeface="Arial"/>
                      </a:endParaRPr>
                    </a:p>
                  </a:txBody>
                  <a:tcPr marL="9360" marR="9360" anchor="ctr">
                    <a:lnL>
                      <a:noFill/>
                    </a:lnL>
                    <a:lnR>
                      <a:noFill/>
                    </a:lnR>
                    <a:lnT>
                      <a:noFill/>
                    </a:lnT>
                    <a:lnB>
                      <a:noFill/>
                    </a:lnB>
                    <a:solidFill>
                      <a:schemeClr val="accent1"/>
                    </a:solidFill>
                  </a:tcPr>
                </a:tc>
                <a:tc>
                  <a:txBody>
                    <a:bodyPr/>
                    <a:lstStyle/>
                    <a:p>
                      <a:pPr>
                        <a:lnSpc>
                          <a:spcPct val="115000"/>
                        </a:lnSpc>
                        <a:spcAft>
                          <a:spcPts val="1001"/>
                        </a:spcAft>
                      </a:pPr>
                      <a:r>
                        <a:rPr lang="mk-MK" sz="1100" b="1" strike="noStrike" spc="-1">
                          <a:solidFill>
                            <a:schemeClr val="dk1"/>
                          </a:solidFill>
                          <a:latin typeface="Tahoma"/>
                          <a:ea typeface="Tahoma"/>
                        </a:rPr>
                        <a:t>светителска</a:t>
                      </a:r>
                      <a:endParaRPr lang="mk-MK" sz="1100" b="0" strike="noStrike" spc="-1">
                        <a:solidFill>
                          <a:srgbClr val="000000"/>
                        </a:solidFill>
                        <a:latin typeface="Arial"/>
                      </a:endParaRPr>
                    </a:p>
                  </a:txBody>
                  <a:tcPr marL="9360" marR="9360" anchor="ctr">
                    <a:lnL>
                      <a:noFill/>
                    </a:lnL>
                    <a:lnR>
                      <a:noFill/>
                    </a:lnR>
                    <a:lnT>
                      <a:noFill/>
                    </a:lnT>
                    <a:lnB>
                      <a:noFill/>
                    </a:lnB>
                    <a:solidFill>
                      <a:schemeClr val="lt1"/>
                    </a:solidFill>
                  </a:tcPr>
                </a:tc>
                <a:tc>
                  <a:txBody>
                    <a:bodyPr/>
                    <a:lstStyle/>
                    <a:p>
                      <a:pPr>
                        <a:lnSpc>
                          <a:spcPct val="115000"/>
                        </a:lnSpc>
                        <a:spcAft>
                          <a:spcPts val="1001"/>
                        </a:spcAft>
                      </a:pPr>
                      <a:r>
                        <a:rPr lang="mk-MK" sz="1100" b="1" strike="noStrike" spc="-1">
                          <a:solidFill>
                            <a:schemeClr val="dk1"/>
                          </a:solidFill>
                          <a:latin typeface="Tahoma"/>
                          <a:ea typeface="Tahoma"/>
                        </a:rPr>
                        <a:t>посредник</a:t>
                      </a:r>
                      <a:endParaRPr lang="mk-MK" sz="1100" b="0" strike="noStrike" spc="-1">
                        <a:solidFill>
                          <a:srgbClr val="000000"/>
                        </a:solidFill>
                        <a:latin typeface="Arial"/>
                      </a:endParaRPr>
                    </a:p>
                  </a:txBody>
                  <a:tcPr marL="9360" marR="9360" anchor="ctr">
                    <a:lnL>
                      <a:noFill/>
                    </a:lnL>
                    <a:lnR>
                      <a:noFill/>
                    </a:lnR>
                    <a:lnT>
                      <a:noFill/>
                    </a:lnT>
                    <a:lnB>
                      <a:noFill/>
                    </a:lnB>
                    <a:solidFill>
                      <a:schemeClr val="lt1"/>
                    </a:solidFill>
                  </a:tcPr>
                </a:tc>
                <a:tc>
                  <a:txBody>
                    <a:bodyPr/>
                    <a:lstStyle/>
                    <a:p>
                      <a:pPr>
                        <a:lnSpc>
                          <a:spcPct val="115000"/>
                        </a:lnSpc>
                        <a:spcAft>
                          <a:spcPts val="1001"/>
                        </a:spcAft>
                      </a:pPr>
                      <a:r>
                        <a:rPr lang="mk-MK" sz="1100" b="1" strike="noStrike" spc="-1">
                          <a:solidFill>
                            <a:schemeClr val="dk1"/>
                          </a:solidFill>
                          <a:latin typeface="Tahoma"/>
                          <a:ea typeface="Tahoma"/>
                        </a:rPr>
                        <a:t>химнографија</a:t>
                      </a:r>
                      <a:endParaRPr lang="mk-MK" sz="1100" b="0" strike="noStrike" spc="-1">
                        <a:solidFill>
                          <a:srgbClr val="000000"/>
                        </a:solidFill>
                        <a:latin typeface="Arial"/>
                      </a:endParaRPr>
                    </a:p>
                  </a:txBody>
                  <a:tcPr marL="9360" marR="9360" anchor="ctr">
                    <a:lnL>
                      <a:noFill/>
                    </a:lnL>
                    <a:lnR>
                      <a:noFill/>
                    </a:lnR>
                    <a:lnT>
                      <a:noFill/>
                    </a:lnT>
                    <a:lnB>
                      <a:noFill/>
                    </a:lnB>
                    <a:solidFill>
                      <a:schemeClr val="lt1"/>
                    </a:solidFill>
                  </a:tcPr>
                </a:tc>
                <a:tc>
                  <a:txBody>
                    <a:bodyPr/>
                    <a:lstStyle/>
                    <a:p>
                      <a:pPr>
                        <a:lnSpc>
                          <a:spcPct val="115000"/>
                        </a:lnSpc>
                        <a:spcAft>
                          <a:spcPts val="1001"/>
                        </a:spcAft>
                      </a:pPr>
                      <a:r>
                        <a:rPr lang="mk-MK" sz="1100" b="1" strike="noStrike" spc="-1">
                          <a:solidFill>
                            <a:schemeClr val="dk1"/>
                          </a:solidFill>
                          <a:latin typeface="Tahoma"/>
                          <a:ea typeface="Tahoma"/>
                        </a:rPr>
                        <a:t>апостол</a:t>
                      </a:r>
                      <a:endParaRPr lang="mk-MK" sz="1100" b="0" strike="noStrike" spc="-1">
                        <a:solidFill>
                          <a:srgbClr val="000000"/>
                        </a:solidFill>
                        <a:latin typeface="Arial"/>
                      </a:endParaRPr>
                    </a:p>
                  </a:txBody>
                  <a:tcPr marL="9360" marR="9360" anchor="ctr">
                    <a:lnL>
                      <a:noFill/>
                    </a:lnL>
                    <a:lnR>
                      <a:noFill/>
                    </a:lnR>
                    <a:lnT>
                      <a:noFill/>
                    </a:lnT>
                    <a:lnB>
                      <a:noFill/>
                    </a:lnB>
                    <a:solidFill>
                      <a:schemeClr val="lt1"/>
                    </a:solidFill>
                  </a:tcPr>
                </a:tc>
                <a:tc>
                  <a:txBody>
                    <a:bodyPr/>
                    <a:lstStyle/>
                    <a:p>
                      <a:pPr>
                        <a:lnSpc>
                          <a:spcPct val="115000"/>
                        </a:lnSpc>
                        <a:spcAft>
                          <a:spcPts val="1001"/>
                        </a:spcAft>
                      </a:pPr>
                      <a:r>
                        <a:rPr lang="mk-MK" sz="1100" b="1" strike="noStrike" spc="-1">
                          <a:solidFill>
                            <a:schemeClr val="dk1"/>
                          </a:solidFill>
                          <a:latin typeface="Tahoma"/>
                          <a:ea typeface="Tahoma"/>
                        </a:rPr>
                        <a:t>метафора</a:t>
                      </a:r>
                      <a:endParaRPr lang="mk-MK" sz="1100" b="0" strike="noStrike" spc="-1">
                        <a:solidFill>
                          <a:srgbClr val="000000"/>
                        </a:solidFill>
                        <a:latin typeface="Arial"/>
                      </a:endParaRPr>
                    </a:p>
                  </a:txBody>
                  <a:tcPr marL="9360" marR="9360" anchor="ctr">
                    <a:lnL>
                      <a:noFill/>
                    </a:lnL>
                    <a:lnR>
                      <a:noFill/>
                    </a:lnR>
                    <a:lnT>
                      <a:noFill/>
                    </a:lnT>
                    <a:lnB>
                      <a:noFill/>
                    </a:lnB>
                    <a:solidFill>
                      <a:schemeClr val="lt1"/>
                    </a:solidFill>
                  </a:tcPr>
                </a:tc>
              </a:tr>
              <a:tr h="287640">
                <a:tc>
                  <a:txBody>
                    <a:bodyPr/>
                    <a:lstStyle/>
                    <a:p>
                      <a:pPr>
                        <a:lnSpc>
                          <a:spcPct val="115000"/>
                        </a:lnSpc>
                        <a:spcAft>
                          <a:spcPts val="1001"/>
                        </a:spcAft>
                      </a:pPr>
                      <a:r>
                        <a:rPr lang="mk-MK" sz="1100" b="1" strike="noStrike" spc="-1">
                          <a:solidFill>
                            <a:schemeClr val="lt1"/>
                          </a:solidFill>
                          <a:latin typeface="Tahoma"/>
                          <a:ea typeface="Tahoma"/>
                        </a:rPr>
                        <a:t>оган</a:t>
                      </a:r>
                      <a:endParaRPr lang="mk-MK" sz="1100" b="0" strike="noStrike" spc="-1">
                        <a:solidFill>
                          <a:srgbClr val="000000"/>
                        </a:solidFill>
                        <a:latin typeface="Arial"/>
                      </a:endParaRPr>
                    </a:p>
                  </a:txBody>
                  <a:tcPr marL="9360" marR="9360" anchor="ctr">
                    <a:lnL>
                      <a:noFill/>
                    </a:lnL>
                    <a:lnR>
                      <a:noFill/>
                    </a:lnR>
                    <a:lnT>
                      <a:noFill/>
                    </a:lnT>
                    <a:lnB>
                      <a:noFill/>
                    </a:lnB>
                    <a:solidFill>
                      <a:schemeClr val="accent1"/>
                    </a:solidFill>
                  </a:tcPr>
                </a:tc>
                <a:tc>
                  <a:txBody>
                    <a:bodyPr/>
                    <a:lstStyle/>
                    <a:p>
                      <a:pPr>
                        <a:lnSpc>
                          <a:spcPct val="115000"/>
                        </a:lnSpc>
                        <a:spcAft>
                          <a:spcPts val="1001"/>
                        </a:spcAft>
                      </a:pPr>
                      <a:r>
                        <a:rPr lang="mk-MK" sz="1100" b="1" strike="noStrike" spc="-1">
                          <a:solidFill>
                            <a:schemeClr val="dk1"/>
                          </a:solidFill>
                          <a:latin typeface="Tahoma"/>
                          <a:ea typeface="Tahoma"/>
                        </a:rPr>
                        <a:t>огнена</a:t>
                      </a:r>
                      <a:endParaRPr lang="mk-MK" sz="1100" b="0" strike="noStrike" spc="-1">
                        <a:solidFill>
                          <a:srgbClr val="000000"/>
                        </a:solidFill>
                        <a:latin typeface="Arial"/>
                      </a:endParaRPr>
                    </a:p>
                  </a:txBody>
                  <a:tcPr marL="9360" marR="9360" anchor="ctr">
                    <a:lnL>
                      <a:noFill/>
                    </a:lnL>
                    <a:lnR>
                      <a:noFill/>
                    </a:lnR>
                    <a:lnT>
                      <a:noFill/>
                    </a:lnT>
                    <a:lnB>
                      <a:noFill/>
                    </a:lnB>
                    <a:solidFill>
                      <a:srgbClr val="E7E7E7"/>
                    </a:solidFill>
                  </a:tcPr>
                </a:tc>
                <a:tc>
                  <a:txBody>
                    <a:bodyPr/>
                    <a:lstStyle/>
                    <a:p>
                      <a:pPr>
                        <a:lnSpc>
                          <a:spcPct val="115000"/>
                        </a:lnSpc>
                        <a:spcAft>
                          <a:spcPts val="1001"/>
                        </a:spcAft>
                      </a:pPr>
                      <a:r>
                        <a:rPr lang="mk-MK" sz="1100" b="1" strike="noStrike" spc="-1">
                          <a:solidFill>
                            <a:schemeClr val="dk1"/>
                          </a:solidFill>
                          <a:latin typeface="Tahoma"/>
                          <a:ea typeface="Tahoma"/>
                        </a:rPr>
                        <a:t>прочистување</a:t>
                      </a:r>
                      <a:endParaRPr lang="mk-MK" sz="1100" b="0" strike="noStrike" spc="-1">
                        <a:solidFill>
                          <a:srgbClr val="000000"/>
                        </a:solidFill>
                        <a:latin typeface="Arial"/>
                      </a:endParaRPr>
                    </a:p>
                  </a:txBody>
                  <a:tcPr marL="9360" marR="9360" anchor="ctr">
                    <a:lnL>
                      <a:noFill/>
                    </a:lnL>
                    <a:lnR>
                      <a:noFill/>
                    </a:lnR>
                    <a:lnT>
                      <a:noFill/>
                    </a:lnT>
                    <a:lnB>
                      <a:noFill/>
                    </a:lnB>
                    <a:solidFill>
                      <a:srgbClr val="E7E7E7"/>
                    </a:solidFill>
                  </a:tcPr>
                </a:tc>
                <a:tc>
                  <a:txBody>
                    <a:bodyPr/>
                    <a:lstStyle/>
                    <a:p>
                      <a:pPr>
                        <a:lnSpc>
                          <a:spcPct val="115000"/>
                        </a:lnSpc>
                        <a:spcAft>
                          <a:spcPts val="1001"/>
                        </a:spcAft>
                      </a:pPr>
                      <a:r>
                        <a:rPr lang="mk-MK" sz="1100" b="1" strike="noStrike" spc="-1">
                          <a:solidFill>
                            <a:schemeClr val="dk1"/>
                          </a:solidFill>
                          <a:latin typeface="Tahoma"/>
                          <a:ea typeface="Tahoma"/>
                        </a:rPr>
                        <a:t>поука</a:t>
                      </a:r>
                      <a:endParaRPr lang="mk-MK" sz="1100" b="0" strike="noStrike" spc="-1">
                        <a:solidFill>
                          <a:srgbClr val="000000"/>
                        </a:solidFill>
                        <a:latin typeface="Arial"/>
                      </a:endParaRPr>
                    </a:p>
                  </a:txBody>
                  <a:tcPr marL="9360" marR="9360" anchor="ctr">
                    <a:lnL>
                      <a:noFill/>
                    </a:lnL>
                    <a:lnR>
                      <a:noFill/>
                    </a:lnR>
                    <a:lnT>
                      <a:noFill/>
                    </a:lnT>
                    <a:lnB>
                      <a:noFill/>
                    </a:lnB>
                    <a:solidFill>
                      <a:srgbClr val="E7E7E7"/>
                    </a:solidFill>
                  </a:tcPr>
                </a:tc>
                <a:tc>
                  <a:txBody>
                    <a:bodyPr/>
                    <a:lstStyle/>
                    <a:p>
                      <a:pPr>
                        <a:lnSpc>
                          <a:spcPct val="115000"/>
                        </a:lnSpc>
                        <a:spcAft>
                          <a:spcPts val="1001"/>
                        </a:spcAft>
                      </a:pPr>
                      <a:r>
                        <a:rPr lang="mk-MK" sz="1100" b="1" strike="noStrike" spc="-1">
                          <a:solidFill>
                            <a:schemeClr val="dk1"/>
                          </a:solidFill>
                          <a:latin typeface="Tahoma"/>
                          <a:ea typeface="Tahoma"/>
                        </a:rPr>
                        <a:t>суд</a:t>
                      </a:r>
                      <a:endParaRPr lang="mk-MK" sz="1100" b="0" strike="noStrike" spc="-1">
                        <a:solidFill>
                          <a:srgbClr val="000000"/>
                        </a:solidFill>
                        <a:latin typeface="Arial"/>
                      </a:endParaRPr>
                    </a:p>
                  </a:txBody>
                  <a:tcPr marL="9360" marR="9360" anchor="ctr">
                    <a:lnL>
                      <a:noFill/>
                    </a:lnL>
                    <a:lnR>
                      <a:noFill/>
                    </a:lnR>
                    <a:lnT>
                      <a:noFill/>
                    </a:lnT>
                    <a:lnB>
                      <a:noFill/>
                    </a:lnB>
                    <a:solidFill>
                      <a:srgbClr val="E7E7E7"/>
                    </a:solidFill>
                  </a:tcPr>
                </a:tc>
                <a:tc>
                  <a:txBody>
                    <a:bodyPr/>
                    <a:lstStyle/>
                    <a:p>
                      <a:pPr>
                        <a:lnSpc>
                          <a:spcPct val="115000"/>
                        </a:lnSpc>
                        <a:spcAft>
                          <a:spcPts val="1001"/>
                        </a:spcAft>
                      </a:pPr>
                      <a:r>
                        <a:rPr lang="mk-MK" sz="1100" b="1" strike="noStrike" spc="-1">
                          <a:solidFill>
                            <a:schemeClr val="dk1"/>
                          </a:solidFill>
                          <a:latin typeface="Tahoma"/>
                          <a:ea typeface="Tahoma"/>
                        </a:rPr>
                        <a:t>симбол</a:t>
                      </a:r>
                      <a:endParaRPr lang="mk-MK" sz="1100" b="0" strike="noStrike" spc="-1">
                        <a:solidFill>
                          <a:srgbClr val="000000"/>
                        </a:solidFill>
                        <a:latin typeface="Arial"/>
                      </a:endParaRPr>
                    </a:p>
                  </a:txBody>
                  <a:tcPr marL="9360" marR="9360" anchor="ctr">
                    <a:lnL>
                      <a:noFill/>
                    </a:lnL>
                    <a:lnR>
                      <a:noFill/>
                    </a:lnR>
                    <a:lnT>
                      <a:noFill/>
                    </a:lnT>
                    <a:lnB>
                      <a:noFill/>
                    </a:lnB>
                    <a:solidFill>
                      <a:srgbClr val="E7E7E7"/>
                    </a:solidFill>
                  </a:tcPr>
                </a:tc>
              </a:tr>
              <a:tr h="287640">
                <a:tc>
                  <a:txBody>
                    <a:bodyPr/>
                    <a:lstStyle/>
                    <a:p>
                      <a:pPr>
                        <a:lnSpc>
                          <a:spcPct val="115000"/>
                        </a:lnSpc>
                        <a:spcAft>
                          <a:spcPts val="1001"/>
                        </a:spcAft>
                      </a:pPr>
                      <a:r>
                        <a:rPr lang="mk-MK" sz="1100" b="1" strike="noStrike" spc="-1">
                          <a:solidFill>
                            <a:schemeClr val="lt1"/>
                          </a:solidFill>
                          <a:latin typeface="Tahoma"/>
                          <a:ea typeface="Tahoma"/>
                        </a:rPr>
                        <a:t>ѕвезда</a:t>
                      </a:r>
                      <a:endParaRPr lang="mk-MK" sz="1100" b="0" strike="noStrike" spc="-1">
                        <a:solidFill>
                          <a:srgbClr val="000000"/>
                        </a:solidFill>
                        <a:latin typeface="Arial"/>
                      </a:endParaRPr>
                    </a:p>
                  </a:txBody>
                  <a:tcPr marL="9360" marR="9360" anchor="ctr">
                    <a:lnL>
                      <a:noFill/>
                    </a:lnL>
                    <a:lnR>
                      <a:noFill/>
                    </a:lnR>
                    <a:lnT>
                      <a:noFill/>
                    </a:lnT>
                    <a:lnB>
                      <a:noFill/>
                    </a:lnB>
                    <a:solidFill>
                      <a:schemeClr val="accent1"/>
                    </a:solidFill>
                  </a:tcPr>
                </a:tc>
                <a:tc>
                  <a:txBody>
                    <a:bodyPr/>
                    <a:lstStyle/>
                    <a:p>
                      <a:pPr>
                        <a:lnSpc>
                          <a:spcPct val="115000"/>
                        </a:lnSpc>
                        <a:spcAft>
                          <a:spcPts val="1001"/>
                        </a:spcAft>
                      </a:pPr>
                      <a:r>
                        <a:rPr lang="mk-MK" sz="1100" b="1" strike="noStrike" spc="-1">
                          <a:solidFill>
                            <a:schemeClr val="dk1"/>
                          </a:solidFill>
                          <a:latin typeface="Tahoma"/>
                          <a:ea typeface="Tahoma"/>
                        </a:rPr>
                        <a:t>космичка</a:t>
                      </a:r>
                      <a:endParaRPr lang="mk-MK" sz="1100" b="0" strike="noStrike" spc="-1">
                        <a:solidFill>
                          <a:srgbClr val="000000"/>
                        </a:solidFill>
                        <a:latin typeface="Arial"/>
                      </a:endParaRPr>
                    </a:p>
                  </a:txBody>
                  <a:tcPr marL="9360" marR="9360" anchor="ctr">
                    <a:lnL>
                      <a:noFill/>
                    </a:lnL>
                    <a:lnR>
                      <a:noFill/>
                    </a:lnR>
                    <a:lnT>
                      <a:noFill/>
                    </a:lnT>
                    <a:lnB>
                      <a:noFill/>
                    </a:lnB>
                    <a:solidFill>
                      <a:schemeClr val="lt1"/>
                    </a:solidFill>
                  </a:tcPr>
                </a:tc>
                <a:tc>
                  <a:txBody>
                    <a:bodyPr/>
                    <a:lstStyle/>
                    <a:p>
                      <a:pPr>
                        <a:lnSpc>
                          <a:spcPct val="115000"/>
                        </a:lnSpc>
                        <a:spcAft>
                          <a:spcPts val="1001"/>
                        </a:spcAft>
                      </a:pPr>
                      <a:r>
                        <a:rPr lang="mk-MK" sz="1100" b="1" strike="noStrike" spc="-1">
                          <a:solidFill>
                            <a:schemeClr val="dk1"/>
                          </a:solidFill>
                          <a:latin typeface="Tahoma"/>
                          <a:ea typeface="Tahoma"/>
                        </a:rPr>
                        <a:t>водство</a:t>
                      </a:r>
                      <a:endParaRPr lang="mk-MK" sz="1100" b="0" strike="noStrike" spc="-1">
                        <a:solidFill>
                          <a:srgbClr val="000000"/>
                        </a:solidFill>
                        <a:latin typeface="Arial"/>
                      </a:endParaRPr>
                    </a:p>
                  </a:txBody>
                  <a:tcPr marL="9360" marR="9360" anchor="ctr">
                    <a:lnL>
                      <a:noFill/>
                    </a:lnL>
                    <a:lnR>
                      <a:noFill/>
                    </a:lnR>
                    <a:lnT>
                      <a:noFill/>
                    </a:lnT>
                    <a:lnB>
                      <a:noFill/>
                    </a:lnB>
                    <a:solidFill>
                      <a:schemeClr val="lt1"/>
                    </a:solidFill>
                  </a:tcPr>
                </a:tc>
                <a:tc>
                  <a:txBody>
                    <a:bodyPr/>
                    <a:lstStyle/>
                    <a:p>
                      <a:pPr>
                        <a:lnSpc>
                          <a:spcPct val="115000"/>
                        </a:lnSpc>
                        <a:spcAft>
                          <a:spcPts val="1001"/>
                        </a:spcAft>
                      </a:pPr>
                      <a:r>
                        <a:rPr lang="mk-MK" sz="1100" b="1" strike="noStrike" spc="-1">
                          <a:solidFill>
                            <a:schemeClr val="dk1"/>
                          </a:solidFill>
                          <a:latin typeface="Tahoma"/>
                          <a:ea typeface="Tahoma"/>
                        </a:rPr>
                        <a:t>похвала</a:t>
                      </a:r>
                      <a:endParaRPr lang="mk-MK" sz="1100" b="0" strike="noStrike" spc="-1">
                        <a:solidFill>
                          <a:srgbClr val="000000"/>
                        </a:solidFill>
                        <a:latin typeface="Arial"/>
                      </a:endParaRPr>
                    </a:p>
                  </a:txBody>
                  <a:tcPr marL="9360" marR="9360" anchor="ctr">
                    <a:lnL>
                      <a:noFill/>
                    </a:lnL>
                    <a:lnR>
                      <a:noFill/>
                    </a:lnR>
                    <a:lnT>
                      <a:noFill/>
                    </a:lnT>
                    <a:lnB>
                      <a:noFill/>
                    </a:lnB>
                    <a:solidFill>
                      <a:schemeClr val="lt1"/>
                    </a:solidFill>
                  </a:tcPr>
                </a:tc>
                <a:tc>
                  <a:txBody>
                    <a:bodyPr/>
                    <a:lstStyle/>
                    <a:p>
                      <a:pPr>
                        <a:lnSpc>
                          <a:spcPct val="115000"/>
                        </a:lnSpc>
                        <a:spcAft>
                          <a:spcPts val="1001"/>
                        </a:spcAft>
                      </a:pPr>
                      <a:r>
                        <a:rPr lang="mk-MK" sz="1100" b="1" strike="noStrike" spc="-1">
                          <a:solidFill>
                            <a:schemeClr val="dk1"/>
                          </a:solidFill>
                          <a:latin typeface="Tahoma"/>
                          <a:ea typeface="Tahoma"/>
                        </a:rPr>
                        <a:t>светец</a:t>
                      </a:r>
                      <a:endParaRPr lang="mk-MK" sz="1100" b="0" strike="noStrike" spc="-1">
                        <a:solidFill>
                          <a:srgbClr val="000000"/>
                        </a:solidFill>
                        <a:latin typeface="Arial"/>
                      </a:endParaRPr>
                    </a:p>
                  </a:txBody>
                  <a:tcPr marL="9360" marR="9360" anchor="ctr">
                    <a:lnL>
                      <a:noFill/>
                    </a:lnL>
                    <a:lnR>
                      <a:noFill/>
                    </a:lnR>
                    <a:lnT>
                      <a:noFill/>
                    </a:lnT>
                    <a:lnB>
                      <a:noFill/>
                    </a:lnB>
                    <a:solidFill>
                      <a:schemeClr val="lt1"/>
                    </a:solidFill>
                  </a:tcPr>
                </a:tc>
                <a:tc>
                  <a:txBody>
                    <a:bodyPr/>
                    <a:lstStyle/>
                    <a:p>
                      <a:pPr>
                        <a:lnSpc>
                          <a:spcPct val="115000"/>
                        </a:lnSpc>
                        <a:spcAft>
                          <a:spcPts val="1001"/>
                        </a:spcAft>
                      </a:pPr>
                      <a:r>
                        <a:rPr lang="mk-MK" sz="1100" b="1" strike="noStrike" spc="-1">
                          <a:solidFill>
                            <a:schemeClr val="dk1"/>
                          </a:solidFill>
                          <a:latin typeface="Tahoma"/>
                          <a:ea typeface="Tahoma"/>
                        </a:rPr>
                        <a:t>споредба</a:t>
                      </a:r>
                      <a:endParaRPr lang="mk-MK" sz="1100" b="0" strike="noStrike" spc="-1">
                        <a:solidFill>
                          <a:srgbClr val="000000"/>
                        </a:solidFill>
                        <a:latin typeface="Arial"/>
                      </a:endParaRPr>
                    </a:p>
                  </a:txBody>
                  <a:tcPr marL="9360" marR="9360" anchor="ctr">
                    <a:lnL>
                      <a:noFill/>
                    </a:lnL>
                    <a:lnR>
                      <a:noFill/>
                    </a:lnR>
                    <a:lnT>
                      <a:noFill/>
                    </a:lnT>
                    <a:lnB>
                      <a:noFill/>
                    </a:lnB>
                    <a:solidFill>
                      <a:schemeClr val="lt1"/>
                    </a:solidFill>
                  </a:tcPr>
                </a:tc>
              </a:tr>
              <a:tr h="287640">
                <a:tc>
                  <a:txBody>
                    <a:bodyPr/>
                    <a:lstStyle/>
                    <a:p>
                      <a:pPr>
                        <a:lnSpc>
                          <a:spcPct val="115000"/>
                        </a:lnSpc>
                        <a:spcAft>
                          <a:spcPts val="1001"/>
                        </a:spcAft>
                      </a:pPr>
                      <a:r>
                        <a:rPr lang="mk-MK" sz="1100" b="1" strike="noStrike" spc="-1">
                          <a:solidFill>
                            <a:schemeClr val="dk1"/>
                          </a:solidFill>
                          <a:latin typeface="Tahoma"/>
                          <a:ea typeface="Tahoma"/>
                        </a:rPr>
                        <a:t>блесок</a:t>
                      </a:r>
                      <a:endParaRPr lang="mk-MK" sz="1100" b="0" strike="noStrike" spc="-1">
                        <a:solidFill>
                          <a:srgbClr val="000000"/>
                        </a:solidFill>
                        <a:latin typeface="Arial"/>
                      </a:endParaRPr>
                    </a:p>
                  </a:txBody>
                  <a:tcPr marL="9360" marR="9360" anchor="ctr">
                    <a:lnL>
                      <a:noFill/>
                    </a:lnL>
                    <a:lnR>
                      <a:noFill/>
                    </a:lnR>
                    <a:lnT>
                      <a:noFill/>
                    </a:lnT>
                    <a:lnB w="25200">
                      <a:solidFill>
                        <a:srgbClr val="000000"/>
                      </a:solidFill>
                    </a:lnB>
                    <a:solidFill>
                      <a:schemeClr val="accent1"/>
                    </a:solidFill>
                  </a:tcPr>
                </a:tc>
                <a:tc>
                  <a:txBody>
                    <a:bodyPr/>
                    <a:lstStyle/>
                    <a:p>
                      <a:pPr>
                        <a:lnSpc>
                          <a:spcPct val="115000"/>
                        </a:lnSpc>
                        <a:spcAft>
                          <a:spcPts val="1001"/>
                        </a:spcAft>
                      </a:pPr>
                      <a:r>
                        <a:rPr lang="mk-MK" sz="1100" b="1" strike="noStrike" spc="-1">
                          <a:solidFill>
                            <a:schemeClr val="dk1"/>
                          </a:solidFill>
                          <a:latin typeface="Tahoma"/>
                          <a:ea typeface="Tahoma"/>
                        </a:rPr>
                        <a:t>естетска</a:t>
                      </a:r>
                      <a:endParaRPr lang="mk-MK" sz="1100" b="0" strike="noStrike" spc="-1">
                        <a:solidFill>
                          <a:srgbClr val="000000"/>
                        </a:solidFill>
                        <a:latin typeface="Arial"/>
                      </a:endParaRPr>
                    </a:p>
                  </a:txBody>
                  <a:tcPr marL="9360" marR="9360" anchor="ctr">
                    <a:lnL>
                      <a:noFill/>
                    </a:lnL>
                    <a:lnR>
                      <a:noFill/>
                    </a:lnR>
                    <a:lnT>
                      <a:noFill/>
                    </a:lnT>
                    <a:lnB w="25200">
                      <a:solidFill>
                        <a:srgbClr val="000000"/>
                      </a:solidFill>
                    </a:lnB>
                    <a:solidFill>
                      <a:srgbClr val="E7E7E7"/>
                    </a:solidFill>
                  </a:tcPr>
                </a:tc>
                <a:tc>
                  <a:txBody>
                    <a:bodyPr/>
                    <a:lstStyle/>
                    <a:p>
                      <a:pPr>
                        <a:lnSpc>
                          <a:spcPct val="115000"/>
                        </a:lnSpc>
                        <a:spcAft>
                          <a:spcPts val="1001"/>
                        </a:spcAft>
                      </a:pPr>
                      <a:r>
                        <a:rPr lang="mk-MK" sz="1100" b="1" strike="noStrike" spc="-1">
                          <a:solidFill>
                            <a:schemeClr val="dk1"/>
                          </a:solidFill>
                          <a:latin typeface="Tahoma"/>
                          <a:ea typeface="Tahoma"/>
                        </a:rPr>
                        <a:t>слава</a:t>
                      </a:r>
                      <a:endParaRPr lang="mk-MK" sz="1100" b="0" strike="noStrike" spc="-1">
                        <a:solidFill>
                          <a:srgbClr val="000000"/>
                        </a:solidFill>
                        <a:latin typeface="Arial"/>
                      </a:endParaRPr>
                    </a:p>
                  </a:txBody>
                  <a:tcPr marL="9360" marR="9360" anchor="ctr">
                    <a:lnL>
                      <a:noFill/>
                    </a:lnL>
                    <a:lnR>
                      <a:noFill/>
                    </a:lnR>
                    <a:lnT>
                      <a:noFill/>
                    </a:lnT>
                    <a:lnB w="25200">
                      <a:solidFill>
                        <a:srgbClr val="000000"/>
                      </a:solidFill>
                    </a:lnB>
                    <a:solidFill>
                      <a:srgbClr val="E7E7E7"/>
                    </a:solidFill>
                  </a:tcPr>
                </a:tc>
                <a:tc>
                  <a:txBody>
                    <a:bodyPr/>
                    <a:lstStyle/>
                    <a:p>
                      <a:pPr>
                        <a:lnSpc>
                          <a:spcPct val="115000"/>
                        </a:lnSpc>
                        <a:spcAft>
                          <a:spcPts val="1001"/>
                        </a:spcAft>
                      </a:pPr>
                      <a:r>
                        <a:rPr lang="mk-MK" sz="1100" b="1" strike="noStrike" spc="-1">
                          <a:solidFill>
                            <a:schemeClr val="dk1"/>
                          </a:solidFill>
                          <a:latin typeface="Tahoma"/>
                          <a:ea typeface="Tahoma"/>
                        </a:rPr>
                        <a:t>похвала</a:t>
                      </a:r>
                      <a:endParaRPr lang="mk-MK" sz="1100" b="0" strike="noStrike" spc="-1">
                        <a:solidFill>
                          <a:srgbClr val="000000"/>
                        </a:solidFill>
                        <a:latin typeface="Arial"/>
                      </a:endParaRPr>
                    </a:p>
                  </a:txBody>
                  <a:tcPr marL="9360" marR="9360" anchor="ctr">
                    <a:lnL>
                      <a:noFill/>
                    </a:lnL>
                    <a:lnR>
                      <a:noFill/>
                    </a:lnR>
                    <a:lnT>
                      <a:noFill/>
                    </a:lnT>
                    <a:lnB w="25200">
                      <a:solidFill>
                        <a:srgbClr val="000000"/>
                      </a:solidFill>
                    </a:lnB>
                    <a:solidFill>
                      <a:srgbClr val="E7E7E7"/>
                    </a:solidFill>
                  </a:tcPr>
                </a:tc>
                <a:tc>
                  <a:txBody>
                    <a:bodyPr/>
                    <a:lstStyle/>
                    <a:p>
                      <a:pPr>
                        <a:lnSpc>
                          <a:spcPct val="115000"/>
                        </a:lnSpc>
                        <a:spcAft>
                          <a:spcPts val="1001"/>
                        </a:spcAft>
                      </a:pPr>
                      <a:r>
                        <a:rPr lang="mk-MK" sz="1100" b="1" strike="noStrike" spc="-1">
                          <a:solidFill>
                            <a:schemeClr val="dk1"/>
                          </a:solidFill>
                          <a:latin typeface="Tahoma"/>
                          <a:ea typeface="Tahoma"/>
                        </a:rPr>
                        <a:t>лице</a:t>
                      </a:r>
                      <a:endParaRPr lang="mk-MK" sz="1100" b="0" strike="noStrike" spc="-1">
                        <a:solidFill>
                          <a:srgbClr val="000000"/>
                        </a:solidFill>
                        <a:latin typeface="Arial"/>
                      </a:endParaRPr>
                    </a:p>
                  </a:txBody>
                  <a:tcPr marL="9360" marR="9360" anchor="ctr">
                    <a:lnL>
                      <a:noFill/>
                    </a:lnL>
                    <a:lnR>
                      <a:noFill/>
                    </a:lnR>
                    <a:lnT>
                      <a:noFill/>
                    </a:lnT>
                    <a:lnB w="25200">
                      <a:solidFill>
                        <a:srgbClr val="000000"/>
                      </a:solidFill>
                    </a:lnB>
                    <a:solidFill>
                      <a:srgbClr val="E7E7E7"/>
                    </a:solidFill>
                  </a:tcPr>
                </a:tc>
                <a:tc>
                  <a:txBody>
                    <a:bodyPr/>
                    <a:lstStyle/>
                    <a:p>
                      <a:pPr>
                        <a:lnSpc>
                          <a:spcPct val="115000"/>
                        </a:lnSpc>
                        <a:spcAft>
                          <a:spcPts val="1001"/>
                        </a:spcAft>
                      </a:pPr>
                      <a:r>
                        <a:rPr lang="mk-MK" sz="1100" b="1" strike="noStrike" spc="-1">
                          <a:solidFill>
                            <a:schemeClr val="dk1"/>
                          </a:solidFill>
                          <a:latin typeface="Tahoma"/>
                          <a:ea typeface="Tahoma"/>
                        </a:rPr>
                        <a:t>епитет</a:t>
                      </a:r>
                      <a:endParaRPr lang="mk-MK" sz="1100" b="0" strike="noStrike" spc="-1">
                        <a:solidFill>
                          <a:srgbClr val="000000"/>
                        </a:solidFill>
                        <a:latin typeface="Arial"/>
                      </a:endParaRPr>
                    </a:p>
                  </a:txBody>
                  <a:tcPr marL="9360" marR="9360" anchor="ctr">
                    <a:lnL>
                      <a:noFill/>
                    </a:lnL>
                    <a:lnR>
                      <a:noFill/>
                    </a:lnR>
                    <a:lnT>
                      <a:noFill/>
                    </a:lnT>
                    <a:lnB w="25200">
                      <a:solidFill>
                        <a:srgbClr val="000000"/>
                      </a:solidFill>
                    </a:lnB>
                    <a:solidFill>
                      <a:srgbClr val="E7E7E7"/>
                    </a:solidFill>
                  </a:tcPr>
                </a:tc>
              </a:tr>
            </a:tbl>
          </a:graphicData>
        </a:graphic>
      </p:graphicFrame>
      <p:sp>
        <p:nvSpPr>
          <p:cNvPr id="113" name="Freeform 4"/>
          <p:cNvSpPr/>
          <p:nvPr/>
        </p:nvSpPr>
        <p:spPr>
          <a:xfrm rot="152400">
            <a:off x="471960" y="983520"/>
            <a:ext cx="3390840" cy="277560"/>
          </a:xfrm>
          <a:custGeom>
            <a:avLst/>
            <a:gdLst>
              <a:gd name="textAreaLeft" fmla="*/ 0 w 3390840"/>
              <a:gd name="textAreaRight" fmla="*/ 3391200 w 3390840"/>
              <a:gd name="textAreaTop" fmla="*/ 0 h 277560"/>
              <a:gd name="textAreaBottom" fmla="*/ 277920 h 277560"/>
            </a:gdLst>
            <a:ahLst/>
            <a:cxnLst/>
            <a:rect l="textAreaLeft" t="textAreaTop" r="textAreaRight" b="textAreaBottom"/>
            <a:pathLst>
              <a:path w="4764911" h="555585">
                <a:moveTo>
                  <a:pt x="0" y="555585"/>
                </a:moveTo>
                <a:lnTo>
                  <a:pt x="3310359" y="532435"/>
                </a:lnTo>
                <a:cubicBezTo>
                  <a:pt x="4010627" y="511215"/>
                  <a:pt x="3972045" y="503498"/>
                  <a:pt x="4201610" y="428263"/>
                </a:cubicBezTo>
                <a:cubicBezTo>
                  <a:pt x="4431175" y="353028"/>
                  <a:pt x="4595150" y="152400"/>
                  <a:pt x="4687747" y="81023"/>
                </a:cubicBezTo>
                <a:cubicBezTo>
                  <a:pt x="4780345" y="9646"/>
                  <a:pt x="4768770" y="4823"/>
                  <a:pt x="4757195" y="0"/>
                </a:cubicBezTo>
              </a:path>
            </a:pathLst>
          </a:custGeom>
          <a:noFill/>
          <a:ln w="38100">
            <a:solidFill>
              <a:srgbClr val="FFC000"/>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rgbClr val="000000"/>
              </a:solidFill>
              <a:latin typeface="Calibri"/>
            </a:endParaRPr>
          </a:p>
        </p:txBody>
      </p:sp>
      <p:sp>
        <p:nvSpPr>
          <p:cNvPr id="2" name="Slide Number Placeholder 1"/>
          <p:cNvSpPr>
            <a:spLocks noGrp="1"/>
          </p:cNvSpPr>
          <p:nvPr>
            <p:ph type="sldNum" idx="6"/>
          </p:nvPr>
        </p:nvSpPr>
        <p:spPr/>
        <p:txBody>
          <a:bodyPr/>
          <a:lstStyle/>
          <a:p>
            <a:fld id="{577055AB-BF88-4E5F-BCE7-B9DA907832CD}" type="slidenum">
              <a:rPr lang="en-US" smtClean="0"/>
              <a:t>15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PlaceHolder 1"/>
          <p:cNvSpPr>
            <a:spLocks noGrp="1"/>
          </p:cNvSpPr>
          <p:nvPr>
            <p:ph type="title"/>
          </p:nvPr>
        </p:nvSpPr>
        <p:spPr>
          <a:xfrm>
            <a:off x="446760" y="505080"/>
            <a:ext cx="8229240" cy="763200"/>
          </a:xfrm>
          <a:prstGeom prst="rect">
            <a:avLst/>
          </a:prstGeom>
          <a:noFill/>
          <a:ln w="0">
            <a:noFill/>
          </a:ln>
        </p:spPr>
        <p:txBody>
          <a:bodyPr anchor="ctr">
            <a:noAutofit/>
          </a:bodyPr>
          <a:lstStyle/>
          <a:p>
            <a:pPr indent="0" algn="ctr">
              <a:lnSpc>
                <a:spcPct val="100000"/>
              </a:lnSpc>
              <a:buNone/>
            </a:pPr>
            <a:r>
              <a:rPr lang="mk-MK" sz="2400" b="1" strike="noStrike" spc="-1" dirty="0">
                <a:solidFill>
                  <a:srgbClr val="FFFFFF"/>
                </a:solidFill>
                <a:latin typeface="+mj-lt"/>
                <a:ea typeface="Tahoma"/>
              </a:rPr>
              <a:t>V. СТИЛИСТИЧКИ МОДЕЛИ (клучни структури)</a:t>
            </a:r>
            <a:r>
              <a:rPr sz="2400" dirty="0">
                <a:latin typeface="+mj-lt"/>
              </a:rPr>
              <a:t/>
            </a:r>
            <a:br>
              <a:rPr sz="2400" dirty="0">
                <a:latin typeface="+mj-lt"/>
              </a:rPr>
            </a:br>
            <a:endParaRPr lang="en-US" sz="2400" b="0" strike="noStrike" spc="-1" dirty="0">
              <a:solidFill>
                <a:srgbClr val="000000"/>
              </a:solidFill>
              <a:latin typeface="+mj-lt"/>
            </a:endParaRPr>
          </a:p>
        </p:txBody>
      </p:sp>
      <p:sp>
        <p:nvSpPr>
          <p:cNvPr id="115" name="PlaceHolder 2"/>
          <p:cNvSpPr>
            <a:spLocks noGrp="1"/>
          </p:cNvSpPr>
          <p:nvPr>
            <p:ph/>
          </p:nvPr>
        </p:nvSpPr>
        <p:spPr>
          <a:xfrm>
            <a:off x="500400" y="1268640"/>
            <a:ext cx="8229240" cy="1728000"/>
          </a:xfrm>
          <a:prstGeom prst="rect">
            <a:avLst/>
          </a:prstGeom>
          <a:solidFill>
            <a:srgbClr val="000000"/>
          </a:solidFill>
          <a:ln w="25560">
            <a:solidFill>
              <a:srgbClr val="000000"/>
            </a:solidFill>
            <a:round/>
          </a:ln>
        </p:spPr>
        <p:txBody>
          <a:bodyPr anchor="t">
            <a:normAutofit/>
          </a:bodyPr>
          <a:lstStyle/>
          <a:p>
            <a:pPr indent="0">
              <a:lnSpc>
                <a:spcPct val="100000"/>
              </a:lnSpc>
              <a:spcBef>
                <a:spcPts val="360"/>
              </a:spcBef>
              <a:buNone/>
              <a:tabLst>
                <a:tab pos="0" algn="l"/>
              </a:tabLst>
            </a:pPr>
            <a:r>
              <a:rPr lang="mk-MK" sz="1800" b="1" strike="noStrike" spc="-1" dirty="0">
                <a:solidFill>
                  <a:srgbClr val="FFFFFF"/>
                </a:solidFill>
                <a:latin typeface="+mj-lt"/>
                <a:ea typeface="Tahoma"/>
              </a:rPr>
              <a:t>1. Соларна метафора: </a:t>
            </a:r>
            <a:r>
              <a:rPr lang="mk-MK" sz="1800" b="0" strike="noStrike" spc="-1" dirty="0">
                <a:solidFill>
                  <a:srgbClr val="FFFFFF"/>
                </a:solidFill>
                <a:latin typeface="+mj-lt"/>
                <a:ea typeface="Tahoma"/>
              </a:rPr>
              <a:t>„светец = сонце“</a:t>
            </a:r>
            <a:endParaRPr lang="en-US" sz="1800" b="0" strike="noStrike" spc="-1" dirty="0">
              <a:solidFill>
                <a:srgbClr val="000000"/>
              </a:solidFill>
              <a:latin typeface="+mj-lt"/>
            </a:endParaRPr>
          </a:p>
          <a:p>
            <a:pPr indent="0">
              <a:lnSpc>
                <a:spcPct val="100000"/>
              </a:lnSpc>
              <a:spcBef>
                <a:spcPts val="360"/>
              </a:spcBef>
              <a:buNone/>
              <a:tabLst>
                <a:tab pos="0" algn="l"/>
              </a:tabLst>
            </a:pPr>
            <a:r>
              <a:rPr lang="mk-MK" sz="1800" b="1" strike="noStrike" spc="-1" dirty="0">
                <a:solidFill>
                  <a:srgbClr val="FFFFFF"/>
                </a:solidFill>
                <a:latin typeface="+mj-lt"/>
                <a:ea typeface="Tahoma"/>
              </a:rPr>
              <a:t>2. Фотичка трансмисија: </a:t>
            </a:r>
            <a:r>
              <a:rPr lang="mk-MK" sz="1800" b="0" strike="noStrike" spc="-1" dirty="0">
                <a:solidFill>
                  <a:srgbClr val="FFFFFF"/>
                </a:solidFill>
                <a:latin typeface="+mj-lt"/>
                <a:ea typeface="Tahoma"/>
              </a:rPr>
              <a:t> „Бог → светлина → човек“</a:t>
            </a:r>
            <a:endParaRPr lang="en-US" sz="1800" b="0" strike="noStrike" spc="-1" dirty="0">
              <a:solidFill>
                <a:srgbClr val="000000"/>
              </a:solidFill>
              <a:latin typeface="+mj-lt"/>
            </a:endParaRPr>
          </a:p>
          <a:p>
            <a:pPr indent="0">
              <a:lnSpc>
                <a:spcPct val="100000"/>
              </a:lnSpc>
              <a:spcBef>
                <a:spcPts val="360"/>
              </a:spcBef>
              <a:buNone/>
              <a:tabLst>
                <a:tab pos="0" algn="l"/>
              </a:tabLst>
            </a:pPr>
            <a:r>
              <a:rPr lang="mk-MK" sz="1800" b="1" strike="noStrike" spc="-1" dirty="0">
                <a:solidFill>
                  <a:srgbClr val="FFFFFF"/>
                </a:solidFill>
                <a:latin typeface="+mj-lt"/>
                <a:ea typeface="Tahoma"/>
              </a:rPr>
              <a:t>3. Просветителски модел: </a:t>
            </a:r>
            <a:r>
              <a:rPr lang="mk-MK" sz="1800" b="0" strike="noStrike" spc="-1" dirty="0">
                <a:solidFill>
                  <a:srgbClr val="FFFFFF"/>
                </a:solidFill>
                <a:latin typeface="+mj-lt"/>
                <a:ea typeface="Tahoma"/>
              </a:rPr>
              <a:t>„незнаење = мрак / знаење = светлина“</a:t>
            </a:r>
            <a:endParaRPr lang="en-US" sz="1800" b="0" strike="noStrike" spc="-1" dirty="0">
              <a:solidFill>
                <a:srgbClr val="000000"/>
              </a:solidFill>
              <a:latin typeface="+mj-lt"/>
            </a:endParaRPr>
          </a:p>
          <a:p>
            <a:pPr indent="0">
              <a:lnSpc>
                <a:spcPct val="100000"/>
              </a:lnSpc>
              <a:spcBef>
                <a:spcPts val="360"/>
              </a:spcBef>
              <a:buNone/>
              <a:tabLst>
                <a:tab pos="0" algn="l"/>
              </a:tabLst>
            </a:pPr>
            <a:r>
              <a:rPr lang="mk-MK" sz="1800" b="1" strike="noStrike" spc="-1" dirty="0">
                <a:solidFill>
                  <a:srgbClr val="FFFFFF"/>
                </a:solidFill>
                <a:latin typeface="+mj-lt"/>
                <a:ea typeface="Tahoma"/>
              </a:rPr>
              <a:t>4. Експанзивен модел: </a:t>
            </a:r>
            <a:r>
              <a:rPr lang="mk-MK" sz="1800" b="0" strike="noStrike" spc="-1" dirty="0">
                <a:solidFill>
                  <a:srgbClr val="FFFFFF"/>
                </a:solidFill>
                <a:latin typeface="+mj-lt"/>
                <a:ea typeface="Tahoma"/>
              </a:rPr>
              <a:t>„светлина се шири (зраци, молња)“</a:t>
            </a:r>
            <a:endParaRPr lang="en-US" sz="1800" b="0" strike="noStrike" spc="-1" dirty="0">
              <a:solidFill>
                <a:srgbClr val="000000"/>
              </a:solidFill>
              <a:latin typeface="+mj-lt"/>
            </a:endParaRPr>
          </a:p>
          <a:p>
            <a:pPr indent="0">
              <a:lnSpc>
                <a:spcPct val="100000"/>
              </a:lnSpc>
              <a:spcBef>
                <a:spcPts val="360"/>
              </a:spcBef>
              <a:buNone/>
              <a:tabLst>
                <a:tab pos="0" algn="l"/>
              </a:tabLst>
            </a:pPr>
            <a:r>
              <a:rPr lang="en-US" sz="1800" b="1" strike="noStrike" spc="-1" dirty="0">
                <a:solidFill>
                  <a:srgbClr val="FFFFFF"/>
                </a:solidFill>
                <a:latin typeface="+mj-lt"/>
                <a:ea typeface="Tahoma"/>
              </a:rPr>
              <a:t>5. </a:t>
            </a:r>
            <a:r>
              <a:rPr lang="mk-MK" sz="1800" b="1" strike="noStrike" spc="-1" dirty="0">
                <a:solidFill>
                  <a:srgbClr val="FFFFFF"/>
                </a:solidFill>
                <a:latin typeface="+mj-lt"/>
                <a:ea typeface="Tahoma"/>
              </a:rPr>
              <a:t>Хиерархиски модел: </a:t>
            </a:r>
            <a:r>
              <a:rPr lang="mk-MK" sz="1800" b="0" strike="noStrike" spc="-1" dirty="0">
                <a:solidFill>
                  <a:srgbClr val="FFFFFF"/>
                </a:solidFill>
                <a:latin typeface="+mj-lt"/>
                <a:ea typeface="Tahoma"/>
              </a:rPr>
              <a:t>Бог → Христос → светители → верници</a:t>
            </a:r>
            <a:endParaRPr lang="en-US" sz="1800" b="0" strike="noStrike" spc="-1" dirty="0">
              <a:solidFill>
                <a:srgbClr val="000000"/>
              </a:solidFill>
              <a:latin typeface="+mj-lt"/>
            </a:endParaRPr>
          </a:p>
          <a:p>
            <a:pPr indent="0">
              <a:lnSpc>
                <a:spcPct val="100000"/>
              </a:lnSpc>
              <a:spcBef>
                <a:spcPts val="360"/>
              </a:spcBef>
              <a:buNone/>
              <a:tabLst>
                <a:tab pos="0" algn="l"/>
              </a:tabLst>
            </a:pPr>
            <a:endParaRPr lang="en-US" sz="1800" b="0" strike="noStrike" spc="-1" dirty="0">
              <a:solidFill>
                <a:srgbClr val="000000"/>
              </a:solidFill>
              <a:latin typeface="+mj-lt"/>
            </a:endParaRPr>
          </a:p>
        </p:txBody>
      </p:sp>
      <p:sp>
        <p:nvSpPr>
          <p:cNvPr id="116" name="Freeform 4"/>
          <p:cNvSpPr/>
          <p:nvPr/>
        </p:nvSpPr>
        <p:spPr>
          <a:xfrm rot="16803600">
            <a:off x="747629" y="380973"/>
            <a:ext cx="656640" cy="611640"/>
          </a:xfrm>
          <a:custGeom>
            <a:avLst/>
            <a:gdLst>
              <a:gd name="textAreaLeft" fmla="*/ 0 w 656640"/>
              <a:gd name="textAreaRight" fmla="*/ 657000 w 656640"/>
              <a:gd name="textAreaTop" fmla="*/ 0 h 611640"/>
              <a:gd name="textAreaBottom" fmla="*/ 612000 h 611640"/>
            </a:gdLst>
            <a:ahLst/>
            <a:cxnLst/>
            <a:rect l="textAreaLeft" t="textAreaTop" r="textAreaRight" b="textAreaBottom"/>
            <a:pathLst>
              <a:path w="656924" h="612011">
                <a:moveTo>
                  <a:pt x="527030" y="4122"/>
                </a:moveTo>
                <a:cubicBezTo>
                  <a:pt x="292503" y="-3498"/>
                  <a:pt x="57977" y="-11118"/>
                  <a:pt x="8870" y="85402"/>
                </a:cubicBezTo>
                <a:cubicBezTo>
                  <a:pt x="-40237" y="181922"/>
                  <a:pt x="125710" y="513815"/>
                  <a:pt x="232390" y="583242"/>
                </a:cubicBezTo>
                <a:cubicBezTo>
                  <a:pt x="339070" y="652669"/>
                  <a:pt x="601537" y="584935"/>
                  <a:pt x="648950" y="501962"/>
                </a:cubicBezTo>
                <a:cubicBezTo>
                  <a:pt x="696363" y="418989"/>
                  <a:pt x="516870" y="85402"/>
                  <a:pt x="516870" y="85402"/>
                </a:cubicBezTo>
                <a:lnTo>
                  <a:pt x="516870" y="85402"/>
                </a:lnTo>
                <a:cubicBezTo>
                  <a:pt x="516870" y="88789"/>
                  <a:pt x="515177" y="105722"/>
                  <a:pt x="516870" y="105722"/>
                </a:cubicBezTo>
                <a:cubicBezTo>
                  <a:pt x="518563" y="105722"/>
                  <a:pt x="522796" y="95562"/>
                  <a:pt x="527030" y="85402"/>
                </a:cubicBezTo>
              </a:path>
            </a:pathLst>
          </a:custGeom>
          <a:noFill/>
          <a:ln w="19050">
            <a:solidFill>
              <a:srgbClr val="FFC000"/>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rgbClr val="000000"/>
              </a:solidFill>
              <a:latin typeface="Calibri"/>
            </a:endParaRPr>
          </a:p>
        </p:txBody>
      </p:sp>
      <p:sp>
        <p:nvSpPr>
          <p:cNvPr id="117" name="Rectangle 3"/>
          <p:cNvSpPr/>
          <p:nvPr/>
        </p:nvSpPr>
        <p:spPr>
          <a:xfrm>
            <a:off x="646200" y="3244320"/>
            <a:ext cx="5053541" cy="460211"/>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US" sz="2400" b="1" strike="noStrike" spc="-1" dirty="0">
                <a:solidFill>
                  <a:srgbClr val="FFFFFF"/>
                </a:solidFill>
                <a:latin typeface="+mj-lt"/>
                <a:ea typeface="Tahoma"/>
              </a:rPr>
              <a:t>VI. ЖАНРОВСКА РАСПРЕДЕЛБА</a:t>
            </a:r>
            <a:endParaRPr lang="mk-MK" sz="2400" b="0" strike="noStrike" spc="-1" dirty="0">
              <a:solidFill>
                <a:srgbClr val="FFFFFF"/>
              </a:solidFill>
              <a:latin typeface="+mj-lt"/>
            </a:endParaRPr>
          </a:p>
        </p:txBody>
      </p:sp>
      <p:sp>
        <p:nvSpPr>
          <p:cNvPr id="118" name="Freeform 5"/>
          <p:cNvSpPr/>
          <p:nvPr/>
        </p:nvSpPr>
        <p:spPr>
          <a:xfrm rot="16803600">
            <a:off x="644851" y="3169080"/>
            <a:ext cx="656640" cy="611640"/>
          </a:xfrm>
          <a:custGeom>
            <a:avLst/>
            <a:gdLst>
              <a:gd name="textAreaLeft" fmla="*/ 0 w 656640"/>
              <a:gd name="textAreaRight" fmla="*/ 657000 w 656640"/>
              <a:gd name="textAreaTop" fmla="*/ 0 h 611640"/>
              <a:gd name="textAreaBottom" fmla="*/ 612000 h 611640"/>
            </a:gdLst>
            <a:ahLst/>
            <a:cxnLst/>
            <a:rect l="textAreaLeft" t="textAreaTop" r="textAreaRight" b="textAreaBottom"/>
            <a:pathLst>
              <a:path w="656924" h="612011">
                <a:moveTo>
                  <a:pt x="527030" y="4122"/>
                </a:moveTo>
                <a:cubicBezTo>
                  <a:pt x="292503" y="-3498"/>
                  <a:pt x="57977" y="-11118"/>
                  <a:pt x="8870" y="85402"/>
                </a:cubicBezTo>
                <a:cubicBezTo>
                  <a:pt x="-40237" y="181922"/>
                  <a:pt x="125710" y="513815"/>
                  <a:pt x="232390" y="583242"/>
                </a:cubicBezTo>
                <a:cubicBezTo>
                  <a:pt x="339070" y="652669"/>
                  <a:pt x="601537" y="584935"/>
                  <a:pt x="648950" y="501962"/>
                </a:cubicBezTo>
                <a:cubicBezTo>
                  <a:pt x="696363" y="418989"/>
                  <a:pt x="516870" y="85402"/>
                  <a:pt x="516870" y="85402"/>
                </a:cubicBezTo>
                <a:lnTo>
                  <a:pt x="516870" y="85402"/>
                </a:lnTo>
                <a:cubicBezTo>
                  <a:pt x="516870" y="88789"/>
                  <a:pt x="515177" y="105722"/>
                  <a:pt x="516870" y="105722"/>
                </a:cubicBezTo>
                <a:cubicBezTo>
                  <a:pt x="518563" y="105722"/>
                  <a:pt x="522796" y="95562"/>
                  <a:pt x="527030" y="85402"/>
                </a:cubicBezTo>
              </a:path>
            </a:pathLst>
          </a:custGeom>
          <a:noFill/>
          <a:ln w="19050">
            <a:solidFill>
              <a:srgbClr val="FFC000"/>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rgbClr val="000000"/>
              </a:solidFill>
              <a:latin typeface="Calibri"/>
            </a:endParaRPr>
          </a:p>
        </p:txBody>
      </p:sp>
      <p:sp>
        <p:nvSpPr>
          <p:cNvPr id="119" name="Rectangle 6"/>
          <p:cNvSpPr/>
          <p:nvPr/>
        </p:nvSpPr>
        <p:spPr>
          <a:xfrm>
            <a:off x="717480" y="3861360"/>
            <a:ext cx="6480360" cy="2860868"/>
          </a:xfrm>
          <a:prstGeom prst="rect">
            <a:avLst/>
          </a:prstGeom>
          <a:solidFill>
            <a:srgbClr val="000000"/>
          </a:solidFill>
          <a:ln>
            <a:solidFill>
              <a:srgbClr val="000000"/>
            </a:solidFill>
            <a:round/>
          </a:ln>
        </p:spPr>
        <p:style>
          <a:lnRef idx="2">
            <a:schemeClr val="dk1">
              <a:shade val="50000"/>
            </a:schemeClr>
          </a:lnRef>
          <a:fillRef idx="1">
            <a:schemeClr val="dk1"/>
          </a:fillRef>
          <a:effectRef idx="0">
            <a:schemeClr val="dk1"/>
          </a:effectRef>
          <a:fontRef idx="minor"/>
        </p:style>
        <p:txBody>
          <a:bodyPr lIns="90000" tIns="45000" rIns="90000" bIns="45000" anchor="t">
            <a:spAutoFit/>
          </a:bodyPr>
          <a:lstStyle/>
          <a:p>
            <a:pPr>
              <a:lnSpc>
                <a:spcPct val="100000"/>
              </a:lnSpc>
            </a:pPr>
            <a:r>
              <a:rPr lang="mk-MK" sz="1800" b="1" strike="noStrike" spc="-1" dirty="0">
                <a:solidFill>
                  <a:srgbClr val="FFFFFF"/>
                </a:solidFill>
                <a:latin typeface="+mj-lt"/>
                <a:ea typeface="Tahoma"/>
              </a:rPr>
              <a:t>    Химнографија</a:t>
            </a:r>
            <a:endParaRPr lang="mk-MK" sz="1800" b="0" strike="noStrike" spc="-1" dirty="0">
              <a:solidFill>
                <a:srgbClr val="FFFFFF"/>
              </a:solidFill>
              <a:latin typeface="+mj-lt"/>
            </a:endParaRPr>
          </a:p>
          <a:p>
            <a:pPr>
              <a:lnSpc>
                <a:spcPct val="100000"/>
              </a:lnSpc>
            </a:pPr>
            <a:r>
              <a:rPr lang="mk-MK" sz="1800" b="0" strike="noStrike" spc="-1" dirty="0">
                <a:solidFill>
                  <a:srgbClr val="FFFFFF"/>
                </a:solidFill>
                <a:latin typeface="+mj-lt"/>
                <a:ea typeface="Tahoma"/>
              </a:rPr>
              <a:t>Доминира</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просветли</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светлина</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зраци</a:t>
            </a:r>
            <a:r>
              <a:rPr lang="en-US" sz="1800" b="0" strike="noStrike" spc="-1" dirty="0">
                <a:solidFill>
                  <a:srgbClr val="FFFFFF"/>
                </a:solidFill>
                <a:latin typeface="+mj-lt"/>
                <a:ea typeface="Tahoma"/>
              </a:rPr>
              <a:t>“</a:t>
            </a:r>
            <a:endParaRPr lang="mk-MK" sz="1800" b="0" strike="noStrike" spc="-1" dirty="0">
              <a:solidFill>
                <a:srgbClr val="FFFFFF"/>
              </a:solidFill>
              <a:latin typeface="+mj-lt"/>
            </a:endParaRPr>
          </a:p>
          <a:p>
            <a:pPr>
              <a:lnSpc>
                <a:spcPct val="100000"/>
              </a:lnSpc>
            </a:pPr>
            <a:r>
              <a:rPr lang="mk-MK" sz="1800" b="0" strike="noStrike" spc="-1" dirty="0">
                <a:solidFill>
                  <a:srgbClr val="FFFFFF"/>
                </a:solidFill>
                <a:latin typeface="+mj-lt"/>
                <a:ea typeface="Tahoma"/>
              </a:rPr>
              <a:t>Функција</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молитвена</a:t>
            </a:r>
            <a:endParaRPr lang="mk-MK" sz="1800" b="0" strike="noStrike" spc="-1" dirty="0">
              <a:solidFill>
                <a:srgbClr val="FFFFFF"/>
              </a:solidFill>
              <a:latin typeface="+mj-lt"/>
            </a:endParaRPr>
          </a:p>
          <a:p>
            <a:pPr>
              <a:lnSpc>
                <a:spcPct val="100000"/>
              </a:lnSpc>
            </a:pPr>
            <a:r>
              <a:rPr lang="mk-MK" sz="1800" b="1" strike="noStrike" spc="-1" dirty="0">
                <a:solidFill>
                  <a:srgbClr val="FFFFFF"/>
                </a:solidFill>
                <a:latin typeface="+mj-lt"/>
                <a:ea typeface="Tahoma"/>
              </a:rPr>
              <a:t>    Похвали</a:t>
            </a:r>
            <a:endParaRPr lang="mk-MK" sz="1800" b="0" strike="noStrike" spc="-1" dirty="0">
              <a:solidFill>
                <a:srgbClr val="FFFFFF"/>
              </a:solidFill>
              <a:latin typeface="+mj-lt"/>
            </a:endParaRPr>
          </a:p>
          <a:p>
            <a:pPr>
              <a:lnSpc>
                <a:spcPct val="100000"/>
              </a:lnSpc>
            </a:pPr>
            <a:r>
              <a:rPr lang="mk-MK" sz="1800" b="0" strike="noStrike" spc="-1" dirty="0">
                <a:solidFill>
                  <a:srgbClr val="FFFFFF"/>
                </a:solidFill>
                <a:latin typeface="+mj-lt"/>
                <a:ea typeface="Tahoma"/>
              </a:rPr>
              <a:t>Доминира</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сонце</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ѕвезда</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сјај</a:t>
            </a:r>
            <a:r>
              <a:rPr lang="en-US" sz="1800" b="0" strike="noStrike" spc="-1" dirty="0">
                <a:solidFill>
                  <a:srgbClr val="FFFFFF"/>
                </a:solidFill>
                <a:latin typeface="+mj-lt"/>
                <a:ea typeface="Tahoma"/>
              </a:rPr>
              <a:t>“</a:t>
            </a:r>
            <a:endParaRPr lang="mk-MK" sz="1800" b="0" strike="noStrike" spc="-1" dirty="0">
              <a:solidFill>
                <a:srgbClr val="FFFFFF"/>
              </a:solidFill>
              <a:latin typeface="+mj-lt"/>
            </a:endParaRPr>
          </a:p>
          <a:p>
            <a:pPr>
              <a:lnSpc>
                <a:spcPct val="100000"/>
              </a:lnSpc>
            </a:pPr>
            <a:r>
              <a:rPr lang="mk-MK" sz="1800" b="0" strike="noStrike" spc="-1" dirty="0">
                <a:solidFill>
                  <a:srgbClr val="FFFFFF"/>
                </a:solidFill>
                <a:latin typeface="+mj-lt"/>
                <a:ea typeface="Tahoma"/>
              </a:rPr>
              <a:t>Функција</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реторичка</a:t>
            </a:r>
            <a:endParaRPr lang="mk-MK" sz="1800" b="0" strike="noStrike" spc="-1" dirty="0">
              <a:solidFill>
                <a:srgbClr val="FFFFFF"/>
              </a:solidFill>
              <a:latin typeface="+mj-lt"/>
            </a:endParaRPr>
          </a:p>
          <a:p>
            <a:pPr>
              <a:lnSpc>
                <a:spcPct val="100000"/>
              </a:lnSpc>
            </a:pPr>
            <a:r>
              <a:rPr lang="mk-MK" sz="1800" b="1" strike="noStrike" spc="-1" dirty="0">
                <a:solidFill>
                  <a:srgbClr val="FFFFFF"/>
                </a:solidFill>
                <a:latin typeface="+mj-lt"/>
                <a:ea typeface="Tahoma"/>
              </a:rPr>
              <a:t>   Поучни текстови</a:t>
            </a:r>
            <a:endParaRPr lang="mk-MK" sz="1800" b="0" strike="noStrike" spc="-1" dirty="0">
              <a:solidFill>
                <a:srgbClr val="FFFFFF"/>
              </a:solidFill>
              <a:latin typeface="+mj-lt"/>
            </a:endParaRPr>
          </a:p>
          <a:p>
            <a:pPr>
              <a:lnSpc>
                <a:spcPct val="100000"/>
              </a:lnSpc>
            </a:pPr>
            <a:r>
              <a:rPr lang="mk-MK" sz="1800" b="0" strike="noStrike" spc="-1" dirty="0">
                <a:solidFill>
                  <a:srgbClr val="FFFFFF"/>
                </a:solidFill>
                <a:latin typeface="+mj-lt"/>
                <a:ea typeface="Tahoma"/>
              </a:rPr>
              <a:t>Доминира</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мрак</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светлина</a:t>
            </a:r>
            <a:r>
              <a:rPr lang="en-US" sz="1800" b="0" strike="noStrike" spc="-1" dirty="0">
                <a:solidFill>
                  <a:srgbClr val="FFFFFF"/>
                </a:solidFill>
                <a:latin typeface="+mj-lt"/>
                <a:ea typeface="Tahoma"/>
              </a:rPr>
              <a:t>“</a:t>
            </a:r>
            <a:endParaRPr lang="mk-MK" sz="1800" b="0" strike="noStrike" spc="-1" dirty="0">
              <a:solidFill>
                <a:srgbClr val="FFFFFF"/>
              </a:solidFill>
              <a:latin typeface="+mj-lt"/>
            </a:endParaRPr>
          </a:p>
          <a:p>
            <a:pPr>
              <a:lnSpc>
                <a:spcPct val="100000"/>
              </a:lnSpc>
            </a:pPr>
            <a:r>
              <a:rPr lang="mk-MK" sz="1800" b="0" strike="noStrike" spc="-1" dirty="0">
                <a:solidFill>
                  <a:srgbClr val="FFFFFF"/>
                </a:solidFill>
                <a:latin typeface="+mj-lt"/>
                <a:ea typeface="Tahoma"/>
              </a:rPr>
              <a:t>Функција</a:t>
            </a: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дидактичка</a:t>
            </a:r>
            <a:endParaRPr lang="mk-MK" sz="1800" b="0" strike="noStrike" spc="-1" dirty="0">
              <a:solidFill>
                <a:srgbClr val="FFFFFF"/>
              </a:solidFill>
              <a:latin typeface="+mj-lt"/>
            </a:endParaRPr>
          </a:p>
          <a:p>
            <a:pPr>
              <a:lnSpc>
                <a:spcPct val="100000"/>
              </a:lnSpc>
            </a:pPr>
            <a:endParaRPr lang="mk-MK" sz="1800" b="0" strike="noStrike" spc="-1" dirty="0">
              <a:solidFill>
                <a:srgbClr val="FFFFFF"/>
              </a:solidFill>
              <a:latin typeface="+mj-lt"/>
            </a:endParaRPr>
          </a:p>
        </p:txBody>
      </p:sp>
      <p:sp>
        <p:nvSpPr>
          <p:cNvPr id="2" name="Slide Number Placeholder 1"/>
          <p:cNvSpPr>
            <a:spLocks noGrp="1"/>
          </p:cNvSpPr>
          <p:nvPr>
            <p:ph type="sldNum" idx="6"/>
          </p:nvPr>
        </p:nvSpPr>
        <p:spPr/>
        <p:txBody>
          <a:bodyPr/>
          <a:lstStyle/>
          <a:p>
            <a:fld id="{577055AB-BF88-4E5F-BCE7-B9DA907832CD}" type="slidenum">
              <a:rPr lang="en-US" smtClean="0"/>
              <a:t>16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PlaceHolder 1"/>
          <p:cNvSpPr>
            <a:spLocks noGrp="1"/>
          </p:cNvSpPr>
          <p:nvPr>
            <p:ph type="title"/>
          </p:nvPr>
        </p:nvSpPr>
        <p:spPr>
          <a:xfrm>
            <a:off x="1022760" y="562680"/>
            <a:ext cx="8229240" cy="561600"/>
          </a:xfrm>
          <a:prstGeom prst="rect">
            <a:avLst/>
          </a:prstGeom>
          <a:noFill/>
          <a:ln w="0">
            <a:noFill/>
          </a:ln>
        </p:spPr>
        <p:txBody>
          <a:bodyPr anchor="ctr">
            <a:noAutofit/>
          </a:bodyPr>
          <a:lstStyle/>
          <a:p>
            <a:pPr indent="0">
              <a:lnSpc>
                <a:spcPct val="100000"/>
              </a:lnSpc>
              <a:buNone/>
            </a:pPr>
            <a:r>
              <a:rPr sz="2400" dirty="0">
                <a:latin typeface="+mj-lt"/>
              </a:rPr>
              <a:t/>
            </a:r>
            <a:br>
              <a:rPr sz="2400" dirty="0">
                <a:latin typeface="+mj-lt"/>
              </a:rPr>
            </a:br>
            <a:r>
              <a:rPr lang="mk-MK" sz="2400" b="1" strike="noStrike" spc="-1" dirty="0">
                <a:solidFill>
                  <a:srgbClr val="FFFFFF"/>
                </a:solidFill>
                <a:latin typeface="+mj-lt"/>
                <a:ea typeface="Tahoma"/>
              </a:rPr>
              <a:t>VII. КЛУЧНИ НАОДИ </a:t>
            </a:r>
            <a:r>
              <a:rPr sz="2400" dirty="0">
                <a:latin typeface="+mj-lt"/>
              </a:rPr>
              <a:t/>
            </a:r>
            <a:br>
              <a:rPr sz="2400" dirty="0">
                <a:latin typeface="+mj-lt"/>
              </a:rPr>
            </a:br>
            <a:endParaRPr lang="en-US" sz="2400" b="0" strike="noStrike" spc="-1" dirty="0">
              <a:solidFill>
                <a:srgbClr val="000000"/>
              </a:solidFill>
              <a:latin typeface="+mj-lt"/>
            </a:endParaRPr>
          </a:p>
        </p:txBody>
      </p:sp>
      <p:sp>
        <p:nvSpPr>
          <p:cNvPr id="121" name="PlaceHolder 2"/>
          <p:cNvSpPr>
            <a:spLocks noGrp="1"/>
          </p:cNvSpPr>
          <p:nvPr>
            <p:ph/>
          </p:nvPr>
        </p:nvSpPr>
        <p:spPr>
          <a:xfrm>
            <a:off x="1043280" y="1412640"/>
            <a:ext cx="6984720" cy="4525560"/>
          </a:xfrm>
          <a:prstGeom prst="rect">
            <a:avLst/>
          </a:prstGeom>
          <a:solidFill>
            <a:srgbClr val="000000"/>
          </a:solidFill>
          <a:ln w="25560">
            <a:solidFill>
              <a:srgbClr val="000000"/>
            </a:solidFill>
            <a:round/>
          </a:ln>
        </p:spPr>
        <p:txBody>
          <a:bodyPr anchor="t">
            <a:normAutofit fontScale="98000" lnSpcReduction="10000"/>
          </a:bodyPr>
          <a:lstStyle/>
          <a:p>
            <a:pPr indent="0">
              <a:lnSpc>
                <a:spcPct val="100000"/>
              </a:lnSpc>
              <a:spcBef>
                <a:spcPts val="479"/>
              </a:spcBef>
              <a:buNone/>
            </a:pPr>
            <a:endParaRPr lang="en-US" sz="2400" b="0" strike="noStrike" spc="-1" dirty="0">
              <a:solidFill>
                <a:srgbClr val="000000"/>
              </a:solidFill>
              <a:latin typeface="+mj-lt"/>
            </a:endParaRPr>
          </a:p>
          <a:p>
            <a:pPr marL="335880" indent="-335880">
              <a:lnSpc>
                <a:spcPct val="100000"/>
              </a:lnSpc>
              <a:spcBef>
                <a:spcPts val="479"/>
              </a:spcBef>
              <a:buClr>
                <a:srgbClr val="FFFFFF"/>
              </a:buClr>
              <a:buFont typeface="Arial"/>
              <a:buChar char="•"/>
            </a:pPr>
            <a:r>
              <a:rPr lang="mk-MK" sz="2400" b="0" strike="noStrike" spc="-1" dirty="0">
                <a:solidFill>
                  <a:srgbClr val="FFFFFF"/>
                </a:solidFill>
                <a:latin typeface="+mj-lt"/>
                <a:ea typeface="Tahoma"/>
              </a:rPr>
              <a:t>Светлината е централен симболички код</a:t>
            </a:r>
            <a:endParaRPr lang="en-US" sz="2400" b="0" strike="noStrike" spc="-1" dirty="0">
              <a:solidFill>
                <a:srgbClr val="000000"/>
              </a:solidFill>
              <a:latin typeface="+mj-lt"/>
            </a:endParaRPr>
          </a:p>
          <a:p>
            <a:pPr marL="335880" indent="-335880">
              <a:lnSpc>
                <a:spcPct val="100000"/>
              </a:lnSpc>
              <a:spcBef>
                <a:spcPts val="479"/>
              </a:spcBef>
              <a:buClr>
                <a:srgbClr val="FFFFFF"/>
              </a:buClr>
              <a:buFont typeface="Arial"/>
              <a:buChar char="•"/>
            </a:pPr>
            <a:r>
              <a:rPr lang="mk-MK" sz="2400" b="0" strike="noStrike" spc="-1" dirty="0">
                <a:solidFill>
                  <a:srgbClr val="FFFFFF"/>
                </a:solidFill>
                <a:latin typeface="+mj-lt"/>
                <a:ea typeface="Tahoma"/>
              </a:rPr>
              <a:t>Постои силна доминација на соларната метафорика</a:t>
            </a:r>
            <a:endParaRPr lang="en-US" sz="2400" b="0" strike="noStrike" spc="-1" dirty="0">
              <a:solidFill>
                <a:srgbClr val="000000"/>
              </a:solidFill>
              <a:latin typeface="+mj-lt"/>
            </a:endParaRPr>
          </a:p>
          <a:p>
            <a:pPr marL="335880" indent="-335880">
              <a:lnSpc>
                <a:spcPct val="100000"/>
              </a:lnSpc>
              <a:spcBef>
                <a:spcPts val="479"/>
              </a:spcBef>
              <a:buClr>
                <a:srgbClr val="FFFFFF"/>
              </a:buClr>
              <a:buFont typeface="Arial"/>
              <a:buChar char="•"/>
            </a:pPr>
            <a:r>
              <a:rPr lang="mk-MK" sz="2400" b="0" strike="noStrike" spc="-1" dirty="0">
                <a:solidFill>
                  <a:srgbClr val="FFFFFF"/>
                </a:solidFill>
                <a:latin typeface="+mj-lt"/>
                <a:ea typeface="Tahoma"/>
              </a:rPr>
              <a:t>Светлината</a:t>
            </a:r>
            <a:r>
              <a:rPr lang="en-US" sz="2400" b="0" strike="noStrike" spc="-1" dirty="0">
                <a:solidFill>
                  <a:srgbClr val="FFFFFF"/>
                </a:solidFill>
                <a:latin typeface="+mj-lt"/>
                <a:ea typeface="Tahoma"/>
              </a:rPr>
              <a:t> </a:t>
            </a:r>
            <a:r>
              <a:rPr lang="mk-MK" sz="2400" b="0" strike="noStrike" spc="-1" dirty="0">
                <a:solidFill>
                  <a:srgbClr val="FFFFFF"/>
                </a:solidFill>
                <a:latin typeface="+mj-lt"/>
                <a:ea typeface="Tahoma"/>
              </a:rPr>
              <a:t>функционира како:</a:t>
            </a:r>
            <a:endParaRPr lang="en-US" sz="2400" b="0" strike="noStrike" spc="-1" dirty="0">
              <a:solidFill>
                <a:srgbClr val="000000"/>
              </a:solidFill>
              <a:latin typeface="+mj-lt"/>
            </a:endParaRPr>
          </a:p>
          <a:p>
            <a:pPr marL="727920" lvl="1" indent="-280080">
              <a:lnSpc>
                <a:spcPct val="100000"/>
              </a:lnSpc>
              <a:spcBef>
                <a:spcPts val="479"/>
              </a:spcBef>
              <a:buClr>
                <a:srgbClr val="FFFFFF"/>
              </a:buClr>
              <a:buFont typeface="Arial"/>
              <a:buChar char="–"/>
            </a:pPr>
            <a:r>
              <a:rPr lang="mk-MK" sz="2400" b="0" strike="noStrike" spc="-1" dirty="0">
                <a:solidFill>
                  <a:srgbClr val="FFFFFF"/>
                </a:solidFill>
                <a:latin typeface="+mj-lt"/>
                <a:ea typeface="Tahoma"/>
              </a:rPr>
              <a:t>теолошки принцип</a:t>
            </a:r>
            <a:endParaRPr lang="en-US" sz="2400" b="0" strike="noStrike" spc="-1" dirty="0">
              <a:solidFill>
                <a:srgbClr val="000000"/>
              </a:solidFill>
              <a:latin typeface="+mj-lt"/>
            </a:endParaRPr>
          </a:p>
          <a:p>
            <a:pPr marL="727920" lvl="1" indent="-280080">
              <a:lnSpc>
                <a:spcPct val="100000"/>
              </a:lnSpc>
              <a:spcBef>
                <a:spcPts val="479"/>
              </a:spcBef>
              <a:buClr>
                <a:srgbClr val="FFFFFF"/>
              </a:buClr>
              <a:buFont typeface="Arial"/>
              <a:buChar char="–"/>
            </a:pPr>
            <a:r>
              <a:rPr lang="mk-MK" sz="2400" b="0" strike="noStrike" spc="-1" dirty="0">
                <a:solidFill>
                  <a:srgbClr val="FFFFFF"/>
                </a:solidFill>
                <a:latin typeface="+mj-lt"/>
                <a:ea typeface="Tahoma"/>
              </a:rPr>
              <a:t>епистемолошки модел</a:t>
            </a:r>
            <a:endParaRPr lang="en-US" sz="2400" b="0" strike="noStrike" spc="-1" dirty="0">
              <a:solidFill>
                <a:srgbClr val="000000"/>
              </a:solidFill>
              <a:latin typeface="+mj-lt"/>
            </a:endParaRPr>
          </a:p>
          <a:p>
            <a:pPr marL="727920" lvl="1" indent="-280080">
              <a:lnSpc>
                <a:spcPct val="100000"/>
              </a:lnSpc>
              <a:spcBef>
                <a:spcPts val="479"/>
              </a:spcBef>
              <a:buClr>
                <a:srgbClr val="FFFFFF"/>
              </a:buClr>
              <a:buFont typeface="Arial"/>
              <a:buChar char="–"/>
            </a:pPr>
            <a:r>
              <a:rPr lang="mk-MK" sz="2400" b="0" strike="noStrike" spc="-1" dirty="0">
                <a:solidFill>
                  <a:srgbClr val="FFFFFF"/>
                </a:solidFill>
                <a:latin typeface="+mj-lt"/>
                <a:ea typeface="Tahoma"/>
              </a:rPr>
              <a:t>реторичка</a:t>
            </a:r>
            <a:r>
              <a:rPr lang="en-US" sz="2400" b="0" strike="noStrike" spc="-1" dirty="0">
                <a:solidFill>
                  <a:srgbClr val="FFFFFF"/>
                </a:solidFill>
                <a:latin typeface="+mj-lt"/>
                <a:ea typeface="Tahoma"/>
              </a:rPr>
              <a:t> </a:t>
            </a:r>
            <a:r>
              <a:rPr lang="mk-MK" sz="2400" b="0" strike="noStrike" spc="-1" dirty="0">
                <a:solidFill>
                  <a:srgbClr val="FFFFFF"/>
                </a:solidFill>
                <a:latin typeface="+mj-lt"/>
                <a:ea typeface="Tahoma"/>
              </a:rPr>
              <a:t>стратегија</a:t>
            </a:r>
            <a:endParaRPr lang="en-US" sz="2400" b="0" strike="noStrike" spc="-1" dirty="0">
              <a:solidFill>
                <a:srgbClr val="000000"/>
              </a:solidFill>
              <a:latin typeface="+mj-lt"/>
            </a:endParaRPr>
          </a:p>
          <a:p>
            <a:pPr marL="335880" indent="-335880">
              <a:lnSpc>
                <a:spcPct val="100000"/>
              </a:lnSpc>
              <a:spcBef>
                <a:spcPts val="479"/>
              </a:spcBef>
              <a:buClr>
                <a:srgbClr val="FFFFFF"/>
              </a:buClr>
              <a:buFont typeface="Arial"/>
              <a:buChar char="•"/>
            </a:pPr>
            <a:r>
              <a:rPr lang="mk-MK" sz="2400" b="0" strike="noStrike" spc="-1" dirty="0">
                <a:solidFill>
                  <a:srgbClr val="FFFFFF"/>
                </a:solidFill>
                <a:latin typeface="+mj-lt"/>
                <a:ea typeface="Tahoma"/>
              </a:rPr>
              <a:t>Најчеста</a:t>
            </a:r>
            <a:r>
              <a:rPr lang="en-US" sz="2400" b="0" strike="noStrike" spc="-1" dirty="0">
                <a:solidFill>
                  <a:srgbClr val="FFFFFF"/>
                </a:solidFill>
                <a:latin typeface="+mj-lt"/>
                <a:ea typeface="Tahoma"/>
              </a:rPr>
              <a:t> </a:t>
            </a:r>
            <a:r>
              <a:rPr lang="mk-MK" sz="2400" b="0" strike="noStrike" spc="-1" dirty="0">
                <a:solidFill>
                  <a:srgbClr val="FFFFFF"/>
                </a:solidFill>
                <a:latin typeface="+mj-lt"/>
                <a:ea typeface="Tahoma"/>
              </a:rPr>
              <a:t>структура</a:t>
            </a:r>
            <a:r>
              <a:rPr lang="en-US" sz="2400" b="0" strike="noStrike" spc="-1" dirty="0">
                <a:solidFill>
                  <a:srgbClr val="FFFFFF"/>
                </a:solidFill>
                <a:latin typeface="+mj-lt"/>
                <a:ea typeface="Tahoma"/>
              </a:rPr>
              <a:t>:</a:t>
            </a:r>
            <a:r>
              <a:rPr sz="2400" dirty="0">
                <a:latin typeface="+mj-lt"/>
              </a:rPr>
              <a:t/>
            </a:r>
            <a:br>
              <a:rPr sz="2400" dirty="0">
                <a:latin typeface="+mj-lt"/>
              </a:rPr>
            </a:br>
            <a:r>
              <a:rPr lang="mk-MK" sz="2400" b="0" strike="noStrike" spc="-1" dirty="0">
                <a:solidFill>
                  <a:srgbClr val="FFFFFF"/>
                </a:solidFill>
                <a:latin typeface="+mj-lt"/>
                <a:ea typeface="Tahoma"/>
              </a:rPr>
              <a:t>просветлување</a:t>
            </a:r>
            <a:r>
              <a:rPr lang="en-US" sz="2400" b="0" strike="noStrike" spc="-1" dirty="0">
                <a:solidFill>
                  <a:srgbClr val="FFFFFF"/>
                </a:solidFill>
                <a:latin typeface="+mj-lt"/>
                <a:ea typeface="Tahoma"/>
              </a:rPr>
              <a:t> (</a:t>
            </a:r>
            <a:r>
              <a:rPr lang="mk-MK" sz="2400" b="0" strike="noStrike" spc="-1" dirty="0">
                <a:solidFill>
                  <a:srgbClr val="FFFFFF"/>
                </a:solidFill>
                <a:latin typeface="+mj-lt"/>
                <a:ea typeface="Tahoma"/>
              </a:rPr>
              <a:t>динамичка</a:t>
            </a:r>
            <a:r>
              <a:rPr lang="en-US" sz="2400" b="0" strike="noStrike" spc="-1" dirty="0">
                <a:solidFill>
                  <a:srgbClr val="FFFFFF"/>
                </a:solidFill>
                <a:latin typeface="+mj-lt"/>
                <a:ea typeface="Tahoma"/>
              </a:rPr>
              <a:t> </a:t>
            </a:r>
            <a:r>
              <a:rPr lang="mk-MK" sz="2400" b="0" strike="noStrike" spc="-1" dirty="0">
                <a:solidFill>
                  <a:srgbClr val="FFFFFF"/>
                </a:solidFill>
                <a:latin typeface="+mj-lt"/>
                <a:ea typeface="Tahoma"/>
              </a:rPr>
              <a:t>светлина</a:t>
            </a:r>
            <a:r>
              <a:rPr lang="en-US" sz="2400" b="0" strike="noStrike" spc="-1" dirty="0">
                <a:solidFill>
                  <a:srgbClr val="FFFFFF"/>
                </a:solidFill>
                <a:latin typeface="+mj-lt"/>
                <a:ea typeface="Tahoma"/>
              </a:rPr>
              <a:t>)</a:t>
            </a:r>
            <a:endParaRPr lang="en-US" sz="2400" b="0" strike="noStrike" spc="-1" dirty="0">
              <a:solidFill>
                <a:srgbClr val="000000"/>
              </a:solidFill>
              <a:latin typeface="+mj-lt"/>
            </a:endParaRPr>
          </a:p>
          <a:p>
            <a:pPr marL="335880" indent="-335880">
              <a:lnSpc>
                <a:spcPct val="100000"/>
              </a:lnSpc>
              <a:spcBef>
                <a:spcPts val="479"/>
              </a:spcBef>
              <a:buClr>
                <a:srgbClr val="FFFFFF"/>
              </a:buClr>
              <a:buFont typeface="Arial"/>
              <a:buChar char="•"/>
            </a:pPr>
            <a:r>
              <a:rPr lang="mk-MK" sz="2400" b="0" strike="noStrike" spc="-1" dirty="0">
                <a:solidFill>
                  <a:srgbClr val="FFFFFF"/>
                </a:solidFill>
                <a:latin typeface="+mj-lt"/>
                <a:ea typeface="Tahoma"/>
              </a:rPr>
              <a:t>Светлината</a:t>
            </a:r>
            <a:r>
              <a:rPr lang="en-US" sz="2400" b="0" strike="noStrike" spc="-1" dirty="0">
                <a:solidFill>
                  <a:srgbClr val="FFFFFF"/>
                </a:solidFill>
                <a:latin typeface="+mj-lt"/>
                <a:ea typeface="Tahoma"/>
              </a:rPr>
              <a:t> е </a:t>
            </a:r>
            <a:r>
              <a:rPr lang="mk-MK" sz="2400" b="0" strike="noStrike" spc="-1" dirty="0">
                <a:solidFill>
                  <a:srgbClr val="FFFFFF"/>
                </a:solidFill>
                <a:latin typeface="+mj-lt"/>
                <a:ea typeface="Tahoma"/>
              </a:rPr>
              <a:t>хиерархиски</a:t>
            </a:r>
            <a:r>
              <a:rPr lang="en-US" sz="2400" b="0" strike="noStrike" spc="-1" dirty="0">
                <a:solidFill>
                  <a:srgbClr val="FFFFFF"/>
                </a:solidFill>
                <a:latin typeface="+mj-lt"/>
                <a:ea typeface="Tahoma"/>
              </a:rPr>
              <a:t> </a:t>
            </a:r>
            <a:r>
              <a:rPr lang="mk-MK" sz="2400" b="0" strike="noStrike" spc="-1" dirty="0">
                <a:solidFill>
                  <a:srgbClr val="FFFFFF"/>
                </a:solidFill>
                <a:latin typeface="+mj-lt"/>
                <a:ea typeface="Tahoma"/>
              </a:rPr>
              <a:t>организирана</a:t>
            </a:r>
            <a:endParaRPr lang="en-US" sz="2400" b="0" strike="noStrike" spc="-1" dirty="0">
              <a:solidFill>
                <a:srgbClr val="000000"/>
              </a:solidFill>
              <a:latin typeface="+mj-lt"/>
            </a:endParaRPr>
          </a:p>
          <a:p>
            <a:pPr indent="0">
              <a:lnSpc>
                <a:spcPct val="100000"/>
              </a:lnSpc>
              <a:spcBef>
                <a:spcPts val="479"/>
              </a:spcBef>
              <a:buNone/>
            </a:pPr>
            <a:endParaRPr lang="en-US" sz="2400" b="0" strike="noStrike" spc="-1" dirty="0">
              <a:solidFill>
                <a:srgbClr val="000000"/>
              </a:solidFill>
              <a:latin typeface="+mj-lt"/>
            </a:endParaRPr>
          </a:p>
        </p:txBody>
      </p:sp>
      <p:sp>
        <p:nvSpPr>
          <p:cNvPr id="122" name="Freeform 3"/>
          <p:cNvSpPr/>
          <p:nvPr/>
        </p:nvSpPr>
        <p:spPr>
          <a:xfrm rot="16803600">
            <a:off x="1076400" y="585720"/>
            <a:ext cx="656640" cy="611640"/>
          </a:xfrm>
          <a:custGeom>
            <a:avLst/>
            <a:gdLst>
              <a:gd name="textAreaLeft" fmla="*/ 0 w 656640"/>
              <a:gd name="textAreaRight" fmla="*/ 657000 w 656640"/>
              <a:gd name="textAreaTop" fmla="*/ 0 h 611640"/>
              <a:gd name="textAreaBottom" fmla="*/ 612000 h 611640"/>
            </a:gdLst>
            <a:ahLst/>
            <a:cxnLst/>
            <a:rect l="textAreaLeft" t="textAreaTop" r="textAreaRight" b="textAreaBottom"/>
            <a:pathLst>
              <a:path w="656924" h="612011">
                <a:moveTo>
                  <a:pt x="527030" y="4122"/>
                </a:moveTo>
                <a:cubicBezTo>
                  <a:pt x="292503" y="-3498"/>
                  <a:pt x="57977" y="-11118"/>
                  <a:pt x="8870" y="85402"/>
                </a:cubicBezTo>
                <a:cubicBezTo>
                  <a:pt x="-40237" y="181922"/>
                  <a:pt x="125710" y="513815"/>
                  <a:pt x="232390" y="583242"/>
                </a:cubicBezTo>
                <a:cubicBezTo>
                  <a:pt x="339070" y="652669"/>
                  <a:pt x="601537" y="584935"/>
                  <a:pt x="648950" y="501962"/>
                </a:cubicBezTo>
                <a:cubicBezTo>
                  <a:pt x="696363" y="418989"/>
                  <a:pt x="516870" y="85402"/>
                  <a:pt x="516870" y="85402"/>
                </a:cubicBezTo>
                <a:lnTo>
                  <a:pt x="516870" y="85402"/>
                </a:lnTo>
                <a:cubicBezTo>
                  <a:pt x="516870" y="88789"/>
                  <a:pt x="515177" y="105722"/>
                  <a:pt x="516870" y="105722"/>
                </a:cubicBezTo>
                <a:cubicBezTo>
                  <a:pt x="518563" y="105722"/>
                  <a:pt x="522796" y="95562"/>
                  <a:pt x="527030" y="85402"/>
                </a:cubicBezTo>
              </a:path>
            </a:pathLst>
          </a:custGeom>
          <a:noFill/>
          <a:ln w="19050">
            <a:solidFill>
              <a:srgbClr val="FFC000"/>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rgbClr val="000000"/>
              </a:solidFill>
              <a:latin typeface="Calibri"/>
            </a:endParaRPr>
          </a:p>
        </p:txBody>
      </p:sp>
      <p:sp>
        <p:nvSpPr>
          <p:cNvPr id="2" name="Slide Number Placeholder 1"/>
          <p:cNvSpPr>
            <a:spLocks noGrp="1"/>
          </p:cNvSpPr>
          <p:nvPr>
            <p:ph type="sldNum" idx="6"/>
          </p:nvPr>
        </p:nvSpPr>
        <p:spPr/>
        <p:txBody>
          <a:bodyPr/>
          <a:lstStyle/>
          <a:p>
            <a:fld id="{577055AB-BF88-4E5F-BCE7-B9DA907832CD}" type="slidenum">
              <a:rPr lang="en-US" smtClean="0"/>
              <a:t>17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467640" y="2421000"/>
            <a:ext cx="8229240" cy="1142640"/>
          </a:xfrm>
          <a:prstGeom prst="rect">
            <a:avLst/>
          </a:prstGeom>
          <a:solidFill>
            <a:srgbClr val="000000"/>
          </a:solidFill>
          <a:ln w="38160">
            <a:solidFill>
              <a:srgbClr val="FFFFFF"/>
            </a:solidFill>
            <a:round/>
          </a:ln>
          <a:effectLst>
            <a:outerShdw blurRad="39960" dist="20160" dir="5400000" rotWithShape="0">
              <a:srgbClr val="000000">
                <a:alpha val="38000"/>
              </a:srgbClr>
            </a:outerShdw>
          </a:effectLst>
        </p:spPr>
        <p:txBody>
          <a:bodyPr anchor="ctr">
            <a:noAutofit/>
          </a:bodyPr>
          <a:lstStyle/>
          <a:p>
            <a:pPr indent="0" algn="ctr">
              <a:lnSpc>
                <a:spcPct val="100000"/>
              </a:lnSpc>
              <a:buNone/>
            </a:pPr>
            <a:r>
              <a:rPr lang="en-US" sz="2000" b="1" strike="noStrike" spc="-1" dirty="0">
                <a:solidFill>
                  <a:srgbClr val="FFFFFF"/>
                </a:solidFill>
                <a:latin typeface="+mj-lt"/>
                <a:ea typeface="Tahoma"/>
              </a:rPr>
              <a:t>I. ГРАФИЧКИ АТЛАС (</a:t>
            </a:r>
            <a:r>
              <a:rPr lang="mk-MK" sz="2000" b="1" strike="noStrike" spc="-1" dirty="0">
                <a:solidFill>
                  <a:srgbClr val="FFFFFF"/>
                </a:solidFill>
                <a:latin typeface="+mj-lt"/>
                <a:ea typeface="Tahoma"/>
              </a:rPr>
              <a:t>дијаграми</a:t>
            </a:r>
            <a:r>
              <a:rPr lang="en-US" sz="2000" b="1" strike="noStrike" spc="-1" dirty="0">
                <a:solidFill>
                  <a:srgbClr val="FFFFFF"/>
                </a:solidFill>
                <a:latin typeface="+mj-lt"/>
                <a:ea typeface="Tahoma"/>
              </a:rPr>
              <a:t> и </a:t>
            </a:r>
            <a:r>
              <a:rPr lang="mk-MK" sz="2000" b="1" strike="noStrike" spc="-1" dirty="0">
                <a:solidFill>
                  <a:srgbClr val="FFFFFF"/>
                </a:solidFill>
                <a:latin typeface="+mj-lt"/>
                <a:ea typeface="Tahoma"/>
              </a:rPr>
              <a:t>мрежи</a:t>
            </a:r>
            <a:r>
              <a:rPr lang="en-US" sz="2000" b="1" strike="noStrike" spc="-1" dirty="0">
                <a:solidFill>
                  <a:srgbClr val="FFFFFF"/>
                </a:solidFill>
                <a:latin typeface="+mj-lt"/>
                <a:ea typeface="Tahoma"/>
              </a:rPr>
              <a:t>)</a:t>
            </a:r>
            <a:r>
              <a:rPr sz="2000" dirty="0">
                <a:latin typeface="+mj-lt"/>
              </a:rPr>
              <a:t/>
            </a:r>
            <a:br>
              <a:rPr sz="2000" dirty="0">
                <a:latin typeface="+mj-lt"/>
              </a:rPr>
            </a:br>
            <a:r>
              <a:rPr lang="en-US" sz="2000" b="0" strike="noStrike" spc="-1" dirty="0">
                <a:solidFill>
                  <a:srgbClr val="FFFFFF"/>
                </a:solidFill>
                <a:latin typeface="+mj-lt"/>
                <a:ea typeface="Tahoma"/>
              </a:rPr>
              <a:t>(</a:t>
            </a:r>
            <a:r>
              <a:rPr lang="en-US" sz="2000" b="0" strike="noStrike" spc="-1" dirty="0" err="1">
                <a:solidFill>
                  <a:srgbClr val="FFFFFF"/>
                </a:solidFill>
                <a:latin typeface="+mj-lt"/>
                <a:ea typeface="Tahoma"/>
              </a:rPr>
              <a:t>ChatGPT</a:t>
            </a:r>
            <a:r>
              <a:rPr lang="en-US" sz="2000" b="0" strike="noStrike" spc="-1" dirty="0">
                <a:solidFill>
                  <a:srgbClr val="FFFFFF"/>
                </a:solidFill>
                <a:latin typeface="+mj-lt"/>
                <a:ea typeface="Tahoma"/>
              </a:rPr>
              <a:t>)</a:t>
            </a:r>
            <a:endParaRPr lang="en-US" sz="2000" b="0" strike="noStrike" spc="-1" dirty="0">
              <a:solidFill>
                <a:srgbClr val="000000"/>
              </a:solidFill>
              <a:latin typeface="+mj-lt"/>
            </a:endParaRPr>
          </a:p>
        </p:txBody>
      </p:sp>
      <p:sp>
        <p:nvSpPr>
          <p:cNvPr id="2" name="Slide Number Placeholder 1"/>
          <p:cNvSpPr>
            <a:spLocks noGrp="1"/>
          </p:cNvSpPr>
          <p:nvPr>
            <p:ph type="sldNum" idx="6"/>
          </p:nvPr>
        </p:nvSpPr>
        <p:spPr/>
        <p:txBody>
          <a:bodyPr/>
          <a:lstStyle/>
          <a:p>
            <a:fld id="{577055AB-BF88-4E5F-BCE7-B9DA907832CD}" type="slidenum">
              <a:rPr lang="en-US" smtClean="0"/>
              <a:t>18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3"/>
          <p:cNvSpPr/>
          <p:nvPr/>
        </p:nvSpPr>
        <p:spPr>
          <a:xfrm>
            <a:off x="899640" y="611280"/>
            <a:ext cx="5400360" cy="39865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000" b="1" strike="noStrike" spc="-1" dirty="0">
                <a:solidFill>
                  <a:srgbClr val="FFFFFF"/>
                </a:solidFill>
                <a:latin typeface="+mj-lt"/>
                <a:ea typeface="Tahoma"/>
              </a:rPr>
              <a:t>1. </a:t>
            </a:r>
            <a:r>
              <a:rPr lang="mk-MK" sz="2000" b="1" strike="noStrike" spc="-1" dirty="0">
                <a:solidFill>
                  <a:srgbClr val="FFFFFF"/>
                </a:solidFill>
                <a:latin typeface="+mj-lt"/>
                <a:ea typeface="Tahoma"/>
              </a:rPr>
              <a:t>Хиерархиска мрежа на светлината</a:t>
            </a:r>
            <a:endParaRPr lang="mk-MK" sz="2000" b="0" strike="noStrike" spc="-1" dirty="0">
              <a:solidFill>
                <a:srgbClr val="FFFFFF"/>
              </a:solidFill>
              <a:latin typeface="+mj-lt"/>
            </a:endParaRPr>
          </a:p>
        </p:txBody>
      </p:sp>
      <p:sp>
        <p:nvSpPr>
          <p:cNvPr id="125" name="Rectangle 5"/>
          <p:cNvSpPr/>
          <p:nvPr/>
        </p:nvSpPr>
        <p:spPr>
          <a:xfrm>
            <a:off x="312300" y="5626921"/>
            <a:ext cx="8519040" cy="6448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Оваа шема покажува вертикална (онтолошка) структура светлината како трансфер од горе надолу</a:t>
            </a:r>
            <a:r>
              <a:rPr lang="en-US" sz="1800" b="0" strike="noStrike" spc="-1" dirty="0">
                <a:solidFill>
                  <a:srgbClr val="FFFFFF"/>
                </a:solidFill>
                <a:latin typeface="+mj-lt"/>
                <a:ea typeface="Tahoma"/>
              </a:rPr>
              <a:t>.</a:t>
            </a:r>
            <a:endParaRPr lang="mk-MK" sz="1800" b="0" strike="noStrike" spc="-1" dirty="0">
              <a:solidFill>
                <a:srgbClr val="FFFFFF"/>
              </a:solidFill>
              <a:latin typeface="+mj-lt"/>
            </a:endParaRPr>
          </a:p>
        </p:txBody>
      </p:sp>
      <p:pic>
        <p:nvPicPr>
          <p:cNvPr id="126" name="Picture 8"/>
          <p:cNvPicPr/>
          <p:nvPr/>
        </p:nvPicPr>
        <p:blipFill>
          <a:blip r:embed="rId2"/>
          <a:srcRect l="37040" t="24567" r="31626" b="50875"/>
          <a:stretch/>
        </p:blipFill>
        <p:spPr>
          <a:xfrm>
            <a:off x="899640" y="1772640"/>
            <a:ext cx="7344360" cy="3168000"/>
          </a:xfrm>
          <a:prstGeom prst="rect">
            <a:avLst/>
          </a:prstGeom>
          <a:ln w="0">
            <a:noFill/>
          </a:ln>
        </p:spPr>
      </p:pic>
      <p:sp>
        <p:nvSpPr>
          <p:cNvPr id="127" name="Freeform 9"/>
          <p:cNvSpPr/>
          <p:nvPr/>
        </p:nvSpPr>
        <p:spPr>
          <a:xfrm>
            <a:off x="1259640" y="1011600"/>
            <a:ext cx="4896360" cy="185040"/>
          </a:xfrm>
          <a:custGeom>
            <a:avLst/>
            <a:gdLst>
              <a:gd name="textAreaLeft" fmla="*/ 0 w 4896360"/>
              <a:gd name="textAreaRight" fmla="*/ 4896720 w 4896360"/>
              <a:gd name="textAreaTop" fmla="*/ 0 h 185040"/>
              <a:gd name="textAreaBottom" fmla="*/ 185400 h 185040"/>
            </a:gdLst>
            <a:ahLst/>
            <a:cxnLst/>
            <a:rect l="textAreaLeft" t="textAreaTop" r="textAreaRight" b="textAreaBottom"/>
            <a:pathLst>
              <a:path w="4764911" h="555585">
                <a:moveTo>
                  <a:pt x="0" y="555585"/>
                </a:moveTo>
                <a:lnTo>
                  <a:pt x="3310359" y="532435"/>
                </a:lnTo>
                <a:cubicBezTo>
                  <a:pt x="4010627" y="511215"/>
                  <a:pt x="3972045" y="503498"/>
                  <a:pt x="4201610" y="428263"/>
                </a:cubicBezTo>
                <a:cubicBezTo>
                  <a:pt x="4431175" y="353028"/>
                  <a:pt x="4595150" y="152400"/>
                  <a:pt x="4687747" y="81023"/>
                </a:cubicBezTo>
                <a:cubicBezTo>
                  <a:pt x="4780345" y="9646"/>
                  <a:pt x="4768770" y="4823"/>
                  <a:pt x="4757195" y="0"/>
                </a:cubicBezTo>
              </a:path>
            </a:pathLst>
          </a:custGeom>
          <a:noFill/>
          <a:ln w="38100">
            <a:solidFill>
              <a:srgbClr val="FFC000"/>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rgbClr val="000000"/>
              </a:solidFill>
              <a:latin typeface="Calibri"/>
            </a:endParaRPr>
          </a:p>
        </p:txBody>
      </p:sp>
      <p:sp>
        <p:nvSpPr>
          <p:cNvPr id="2" name="Slide Number Placeholder 1"/>
          <p:cNvSpPr>
            <a:spLocks noGrp="1"/>
          </p:cNvSpPr>
          <p:nvPr>
            <p:ph type="sldNum" idx="6"/>
          </p:nvPr>
        </p:nvSpPr>
        <p:spPr/>
        <p:txBody>
          <a:bodyPr/>
          <a:lstStyle/>
          <a:p>
            <a:fld id="{577055AB-BF88-4E5F-BCE7-B9DA907832CD}" type="slidenum">
              <a:rPr lang="en-US" smtClean="0"/>
              <a:t>19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30313"/>
            <a:ext cx="8229240" cy="1142640"/>
          </a:xfrm>
        </p:spPr>
        <p:txBody>
          <a:bodyPr/>
          <a:lstStyle/>
          <a:p>
            <a:r>
              <a:rPr lang="mk-MK" dirty="0" smtClean="0">
                <a:latin typeface="+mj-lt"/>
              </a:rPr>
              <a:t>СОДРЖИНА</a:t>
            </a:r>
            <a:endParaRPr lang="en-US" dirty="0">
              <a:latin typeface="+mj-lt"/>
            </a:endParaRPr>
          </a:p>
        </p:txBody>
      </p:sp>
      <p:sp>
        <p:nvSpPr>
          <p:cNvPr id="5" name="TextBox 4"/>
          <p:cNvSpPr txBox="1"/>
          <p:nvPr/>
        </p:nvSpPr>
        <p:spPr>
          <a:xfrm>
            <a:off x="251520" y="416858"/>
            <a:ext cx="8208912" cy="584775"/>
          </a:xfrm>
          <a:prstGeom prst="rect">
            <a:avLst/>
          </a:prstGeom>
          <a:noFill/>
        </p:spPr>
        <p:txBody>
          <a:bodyPr wrap="square" rtlCol="0">
            <a:spAutoFit/>
          </a:bodyPr>
          <a:lstStyle/>
          <a:p>
            <a:r>
              <a:rPr lang="mk-MK" sz="3200" b="1" dirty="0" smtClean="0">
                <a:solidFill>
                  <a:schemeClr val="bg1"/>
                </a:solidFill>
              </a:rPr>
              <a:t>Содржина на презентацијата</a:t>
            </a:r>
            <a:endParaRPr lang="en-US" sz="3200" b="1" dirty="0">
              <a:solidFill>
                <a:schemeClr val="bg1"/>
              </a:solidFill>
            </a:endParaRPr>
          </a:p>
        </p:txBody>
      </p:sp>
      <p:sp>
        <p:nvSpPr>
          <p:cNvPr id="6" name="Slide Number Placeholder 5"/>
          <p:cNvSpPr>
            <a:spLocks noGrp="1"/>
          </p:cNvSpPr>
          <p:nvPr>
            <p:ph type="sldNum" idx="3"/>
          </p:nvPr>
        </p:nvSpPr>
        <p:spPr/>
        <p:txBody>
          <a:bodyPr/>
          <a:lstStyle/>
          <a:p>
            <a:fld id="{CDD7BD48-5954-4C00-AC4A-72A52C0C47D3}" type="slidenum">
              <a:rPr lang="en-US" smtClean="0"/>
              <a:t>2</a:t>
            </a:fld>
            <a:endParaRPr lang="en-US" dirty="0"/>
          </a:p>
        </p:txBody>
      </p:sp>
      <p:sp>
        <p:nvSpPr>
          <p:cNvPr id="7" name="TextBox 6"/>
          <p:cNvSpPr txBox="1"/>
          <p:nvPr/>
        </p:nvSpPr>
        <p:spPr>
          <a:xfrm>
            <a:off x="251520" y="1340768"/>
            <a:ext cx="8208912" cy="480131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mk-MK" dirty="0" smtClean="0">
                <a:latin typeface="+mj-lt"/>
              </a:rPr>
              <a:t>1) За светлината</a:t>
            </a:r>
          </a:p>
          <a:p>
            <a:r>
              <a:rPr lang="mk-MK" spc="-1" dirty="0" smtClean="0">
                <a:solidFill>
                  <a:srgbClr val="FFFFFF"/>
                </a:solidFill>
                <a:latin typeface="+mj-lt"/>
                <a:ea typeface="Tahoma"/>
              </a:rPr>
              <a:t>2) Методологија на истражувањето</a:t>
            </a:r>
          </a:p>
          <a:p>
            <a:r>
              <a:rPr lang="ru-RU" spc="-1" dirty="0" smtClean="0">
                <a:solidFill>
                  <a:srgbClr val="FFFFFF"/>
                </a:solidFill>
                <a:latin typeface="+mj-lt"/>
                <a:ea typeface="Tahoma"/>
              </a:rPr>
              <a:t>3) Теоретска рамка: светлината како симбол во книжевното творештво на 4) </a:t>
            </a:r>
            <a:r>
              <a:rPr lang="en-US" spc="-1" dirty="0" smtClean="0">
                <a:solidFill>
                  <a:srgbClr val="FFFFFF"/>
                </a:solidFill>
                <a:latin typeface="+mj-lt"/>
                <a:ea typeface="Tahoma"/>
              </a:rPr>
              <a:t>K</a:t>
            </a:r>
            <a:r>
              <a:rPr lang="ru-RU" spc="-1" dirty="0" smtClean="0">
                <a:solidFill>
                  <a:srgbClr val="FFFFFF"/>
                </a:solidFill>
                <a:latin typeface="+mj-lt"/>
                <a:ea typeface="Tahoma"/>
              </a:rPr>
              <a:t>лимент </a:t>
            </a:r>
            <a:r>
              <a:rPr lang="en-US" spc="-1" dirty="0">
                <a:solidFill>
                  <a:srgbClr val="FFFFFF"/>
                </a:solidFill>
                <a:latin typeface="+mj-lt"/>
                <a:ea typeface="Tahoma"/>
              </a:rPr>
              <a:t>O</a:t>
            </a:r>
            <a:r>
              <a:rPr lang="ru-RU" spc="-1" dirty="0" smtClean="0">
                <a:solidFill>
                  <a:srgbClr val="FFFFFF"/>
                </a:solidFill>
                <a:latin typeface="+mj-lt"/>
                <a:ea typeface="Tahoma"/>
              </a:rPr>
              <a:t>хридски</a:t>
            </a:r>
          </a:p>
          <a:p>
            <a:r>
              <a:rPr lang="mk-MK" spc="-1" dirty="0" smtClean="0">
                <a:solidFill>
                  <a:srgbClr val="FFFFFF"/>
                </a:solidFill>
                <a:latin typeface="+mj-lt"/>
                <a:ea typeface="Tahoma"/>
              </a:rPr>
              <a:t>5) Стилистички атлас на светлината</a:t>
            </a:r>
            <a:r>
              <a:rPr lang="en-US" spc="-1" dirty="0" smtClean="0">
                <a:solidFill>
                  <a:srgbClr val="FFFFFF"/>
                </a:solidFill>
                <a:latin typeface="+mj-lt"/>
                <a:ea typeface="Tahoma"/>
              </a:rPr>
              <a:t> </a:t>
            </a:r>
            <a:r>
              <a:rPr lang="mk-MK" spc="-1" dirty="0" smtClean="0">
                <a:solidFill>
                  <a:srgbClr val="FFFFFF"/>
                </a:solidFill>
                <a:latin typeface="+mj-lt"/>
                <a:ea typeface="Tahoma"/>
              </a:rPr>
              <a:t>кај </a:t>
            </a:r>
            <a:r>
              <a:rPr lang="en-US" spc="-1" dirty="0" smtClean="0">
                <a:solidFill>
                  <a:srgbClr val="FFFFFF"/>
                </a:solidFill>
                <a:latin typeface="+mj-lt"/>
                <a:ea typeface="Tahoma"/>
              </a:rPr>
              <a:t>K</a:t>
            </a:r>
            <a:r>
              <a:rPr lang="mk-MK" spc="-1" dirty="0" smtClean="0">
                <a:solidFill>
                  <a:srgbClr val="FFFFFF"/>
                </a:solidFill>
                <a:latin typeface="+mj-lt"/>
                <a:ea typeface="Tahoma"/>
              </a:rPr>
              <a:t>лимент </a:t>
            </a:r>
            <a:r>
              <a:rPr lang="en-US" spc="-1" dirty="0">
                <a:solidFill>
                  <a:srgbClr val="FFFFFF"/>
                </a:solidFill>
                <a:latin typeface="+mj-lt"/>
                <a:ea typeface="Tahoma"/>
              </a:rPr>
              <a:t>O</a:t>
            </a:r>
            <a:r>
              <a:rPr lang="mk-MK" spc="-1" dirty="0" smtClean="0">
                <a:solidFill>
                  <a:srgbClr val="FFFFFF"/>
                </a:solidFill>
                <a:latin typeface="+mj-lt"/>
                <a:ea typeface="Tahoma"/>
              </a:rPr>
              <a:t>хридски</a:t>
            </a:r>
          </a:p>
          <a:p>
            <a:r>
              <a:rPr lang="mk-MK" spc="-1" dirty="0" smtClean="0">
                <a:solidFill>
                  <a:srgbClr val="FFFFFF"/>
                </a:solidFill>
                <a:latin typeface="+mj-lt"/>
                <a:ea typeface="Tahoma"/>
              </a:rPr>
              <a:t>6) Основен модел на атласот</a:t>
            </a:r>
            <a:endParaRPr lang="en-US" spc="-1" dirty="0" smtClean="0">
              <a:solidFill>
                <a:srgbClr val="000000"/>
              </a:solidFill>
              <a:latin typeface="+mj-lt"/>
            </a:endParaRPr>
          </a:p>
          <a:p>
            <a:r>
              <a:rPr lang="mk-MK" spc="-1" dirty="0" smtClean="0">
                <a:solidFill>
                  <a:srgbClr val="FFFFFF"/>
                </a:solidFill>
                <a:latin typeface="+mj-lt"/>
                <a:ea typeface="Tahoma"/>
              </a:rPr>
              <a:t>7) Типологија на светлината</a:t>
            </a:r>
          </a:p>
          <a:p>
            <a:r>
              <a:rPr lang="mk-MK" spc="-1" dirty="0" smtClean="0">
                <a:solidFill>
                  <a:srgbClr val="FFFFFF"/>
                </a:solidFill>
                <a:latin typeface="+mj-lt"/>
                <a:ea typeface="Tahoma"/>
              </a:rPr>
              <a:t>8) Лексичка мрежа </a:t>
            </a:r>
          </a:p>
          <a:p>
            <a:r>
              <a:rPr lang="ru-RU" spc="-1" dirty="0" smtClean="0">
                <a:solidFill>
                  <a:srgbClr val="FFFFFF"/>
                </a:solidFill>
                <a:latin typeface="+mj-lt"/>
                <a:ea typeface="Tahoma"/>
              </a:rPr>
              <a:t>9) Стилистички модели (клучни структури)</a:t>
            </a:r>
            <a:r>
              <a:rPr lang="ru-RU" dirty="0" smtClean="0">
                <a:latin typeface="+mj-lt"/>
              </a:rPr>
              <a:t/>
            </a:r>
            <a:br>
              <a:rPr lang="ru-RU" dirty="0" smtClean="0">
                <a:latin typeface="+mj-lt"/>
              </a:rPr>
            </a:br>
            <a:r>
              <a:rPr lang="ru-RU" dirty="0" smtClean="0">
                <a:latin typeface="+mj-lt"/>
              </a:rPr>
              <a:t>10) </a:t>
            </a:r>
            <a:r>
              <a:rPr lang="mk-MK" spc="-1" dirty="0" smtClean="0">
                <a:solidFill>
                  <a:srgbClr val="FFFFFF"/>
                </a:solidFill>
                <a:latin typeface="+mj-lt"/>
                <a:ea typeface="Tahoma"/>
              </a:rPr>
              <a:t>Ж</a:t>
            </a:r>
            <a:r>
              <a:rPr lang="ru-RU" spc="-1" dirty="0" smtClean="0">
                <a:solidFill>
                  <a:srgbClr val="FFFFFF"/>
                </a:solidFill>
                <a:latin typeface="+mj-lt"/>
                <a:ea typeface="Tahoma"/>
              </a:rPr>
              <a:t>анровска распределба</a:t>
            </a:r>
            <a:endParaRPr lang="ru-RU" spc="-1" dirty="0" smtClean="0">
              <a:solidFill>
                <a:srgbClr val="FFFFFF"/>
              </a:solidFill>
              <a:latin typeface="+mj-lt"/>
            </a:endParaRPr>
          </a:p>
          <a:p>
            <a:r>
              <a:rPr lang="ru-RU" spc="-1" dirty="0" smtClean="0">
                <a:solidFill>
                  <a:srgbClr val="FFFFFF"/>
                </a:solidFill>
                <a:latin typeface="+mj-lt"/>
                <a:ea typeface="Tahoma"/>
              </a:rPr>
              <a:t>11) Графички атлас (дијаграми и мрежи)</a:t>
            </a:r>
          </a:p>
          <a:p>
            <a:r>
              <a:rPr lang="mk-MK" spc="-1" dirty="0" smtClean="0">
                <a:solidFill>
                  <a:srgbClr val="FFFFFF"/>
                </a:solidFill>
                <a:latin typeface="+mj-lt"/>
                <a:ea typeface="Tahoma"/>
              </a:rPr>
              <a:t>12) Заклучок</a:t>
            </a:r>
          </a:p>
          <a:p>
            <a:r>
              <a:rPr lang="mk-MK" spc="-1" dirty="0" smtClean="0">
                <a:solidFill>
                  <a:srgbClr val="FFFFFF"/>
                </a:solidFill>
                <a:latin typeface="+mj-lt"/>
                <a:ea typeface="Tahoma"/>
              </a:rPr>
              <a:t>13) Извори и литература</a:t>
            </a:r>
            <a:r>
              <a:rPr lang="ru-RU" dirty="0" smtClean="0">
                <a:latin typeface="+mj-lt"/>
              </a:rPr>
              <a:t/>
            </a:r>
            <a:br>
              <a:rPr lang="ru-RU" dirty="0" smtClean="0">
                <a:latin typeface="+mj-lt"/>
              </a:rPr>
            </a:br>
            <a:endParaRPr lang="mk-MK" spc="-1" dirty="0" smtClean="0">
              <a:solidFill>
                <a:srgbClr val="FFFFFF"/>
              </a:solidFill>
              <a:latin typeface="+mj-lt"/>
            </a:endParaRPr>
          </a:p>
          <a:p>
            <a:endParaRPr lang="en-US" spc="-1" dirty="0" smtClean="0">
              <a:solidFill>
                <a:srgbClr val="000000"/>
              </a:solidFill>
              <a:latin typeface="+mj-lt"/>
            </a:endParaRPr>
          </a:p>
          <a:p>
            <a:endParaRPr lang="mk-MK" spc="-1" dirty="0" smtClean="0">
              <a:solidFill>
                <a:srgbClr val="FFFFFF"/>
              </a:solidFill>
              <a:latin typeface="+mj-lt"/>
              <a:ea typeface="Tahoma"/>
            </a:endParaRPr>
          </a:p>
          <a:p>
            <a:endParaRPr lang="en-US" dirty="0">
              <a:latin typeface="+mj-lt"/>
            </a:endParaRPr>
          </a:p>
        </p:txBody>
      </p:sp>
      <p:pic>
        <p:nvPicPr>
          <p:cNvPr id="4" name="Picture 3"/>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8749" r="15741"/>
          <a:stretch/>
        </p:blipFill>
        <p:spPr>
          <a:xfrm>
            <a:off x="6372200" y="3133288"/>
            <a:ext cx="2592288" cy="3702968"/>
          </a:xfrm>
          <a:prstGeom prst="rect">
            <a:avLst/>
          </a:prstGeom>
          <a:ln w="0">
            <a:noFill/>
          </a:ln>
        </p:spPr>
      </p:pic>
    </p:spTree>
    <p:extLst>
      <p:ext uri="{BB962C8B-B14F-4D97-AF65-F5344CB8AC3E}">
        <p14:creationId xmlns:p14="http://schemas.microsoft.com/office/powerpoint/2010/main" val="961503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4680"/>
            <a:ext cx="8229240" cy="849600"/>
          </a:xfrm>
          <a:prstGeom prst="rect">
            <a:avLst/>
          </a:prstGeom>
          <a:noFill/>
          <a:ln w="0">
            <a:noFill/>
          </a:ln>
        </p:spPr>
        <p:txBody>
          <a:bodyPr anchor="ctr">
            <a:noAutofit/>
          </a:bodyPr>
          <a:lstStyle/>
          <a:p>
            <a:pPr indent="0">
              <a:lnSpc>
                <a:spcPct val="100000"/>
              </a:lnSpc>
              <a:buNone/>
            </a:pPr>
            <a:r>
              <a:rPr lang="en-US" sz="2000" b="1" strike="noStrike" spc="-1" dirty="0">
                <a:solidFill>
                  <a:srgbClr val="FFFFFF"/>
                </a:solidFill>
                <a:latin typeface="+mj-lt"/>
                <a:ea typeface="Tahoma"/>
              </a:rPr>
              <a:t>2. </a:t>
            </a:r>
            <a:r>
              <a:rPr lang="mk-MK" sz="2000" b="1" strike="noStrike" spc="-1" dirty="0">
                <a:solidFill>
                  <a:srgbClr val="FFFFFF"/>
                </a:solidFill>
                <a:latin typeface="+mj-lt"/>
                <a:ea typeface="Tahoma"/>
              </a:rPr>
              <a:t>Мрежа на метафорички модели</a:t>
            </a:r>
            <a:endParaRPr lang="en-US" sz="2000" b="0" strike="noStrike" spc="-1" dirty="0">
              <a:solidFill>
                <a:srgbClr val="000000"/>
              </a:solidFill>
              <a:latin typeface="+mj-lt"/>
            </a:endParaRPr>
          </a:p>
        </p:txBody>
      </p:sp>
      <p:pic>
        <p:nvPicPr>
          <p:cNvPr id="129" name="Picture 4"/>
          <p:cNvPicPr/>
          <p:nvPr/>
        </p:nvPicPr>
        <p:blipFill>
          <a:blip r:embed="rId2"/>
          <a:srcRect l="21801" t="44077" r="44695" b="20521"/>
          <a:stretch/>
        </p:blipFill>
        <p:spPr>
          <a:xfrm>
            <a:off x="1115640" y="1700640"/>
            <a:ext cx="6840360" cy="3240000"/>
          </a:xfrm>
          <a:prstGeom prst="rect">
            <a:avLst/>
          </a:prstGeom>
          <a:ln w="0">
            <a:noFill/>
          </a:ln>
        </p:spPr>
      </p:pic>
      <p:sp>
        <p:nvSpPr>
          <p:cNvPr id="130" name="Rectangle 5"/>
          <p:cNvSpPr/>
          <p:nvPr/>
        </p:nvSpPr>
        <p:spPr>
          <a:xfrm>
            <a:off x="899640" y="5373360"/>
            <a:ext cx="7488360" cy="9218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Клучно:</a:t>
            </a:r>
            <a:endParaRPr lang="mk-MK" sz="1800" b="0" strike="noStrike" spc="-1" dirty="0">
              <a:solidFill>
                <a:srgbClr val="FFFFFF"/>
              </a:solidFill>
              <a:latin typeface="+mj-lt"/>
            </a:endParaRPr>
          </a:p>
          <a:p>
            <a:pPr>
              <a:lnSpc>
                <a:spcPct val="100000"/>
              </a:lnSpc>
            </a:pPr>
            <a:r>
              <a:rPr lang="mk-MK" sz="1800" b="0" strike="noStrike" spc="-1" dirty="0">
                <a:solidFill>
                  <a:srgbClr val="FFFFFF"/>
                </a:solidFill>
                <a:latin typeface="+mj-lt"/>
                <a:ea typeface="Tahoma"/>
              </a:rPr>
              <a:t>   сонце = најсилна метафора</a:t>
            </a:r>
            <a:endParaRPr lang="mk-MK" sz="1800" b="0" strike="noStrike" spc="-1" dirty="0">
              <a:solidFill>
                <a:srgbClr val="FFFFFF"/>
              </a:solidFill>
              <a:latin typeface="+mj-lt"/>
            </a:endParaRPr>
          </a:p>
          <a:p>
            <a:pPr>
              <a:lnSpc>
                <a:spcPct val="100000"/>
              </a:lnSpc>
            </a:pPr>
            <a:r>
              <a:rPr lang="mk-MK" sz="1800" b="0" strike="noStrike" spc="-1" dirty="0">
                <a:solidFill>
                  <a:srgbClr val="FFFFFF"/>
                </a:solidFill>
                <a:latin typeface="+mj-lt"/>
                <a:ea typeface="Tahoma"/>
              </a:rPr>
              <a:t>   зраци = механизам на дејство</a:t>
            </a:r>
            <a:endParaRPr lang="mk-MK" sz="1800" b="0" strike="noStrike" spc="-1" dirty="0">
              <a:solidFill>
                <a:srgbClr val="FFFFFF"/>
              </a:solidFill>
              <a:latin typeface="+mj-lt"/>
            </a:endParaRPr>
          </a:p>
        </p:txBody>
      </p:sp>
      <p:sp>
        <p:nvSpPr>
          <p:cNvPr id="131" name="Freeform 6"/>
          <p:cNvSpPr/>
          <p:nvPr/>
        </p:nvSpPr>
        <p:spPr>
          <a:xfrm>
            <a:off x="599040" y="836640"/>
            <a:ext cx="4980600" cy="195120"/>
          </a:xfrm>
          <a:custGeom>
            <a:avLst/>
            <a:gdLst>
              <a:gd name="textAreaLeft" fmla="*/ 0 w 4980600"/>
              <a:gd name="textAreaRight" fmla="*/ 4980960 w 4980600"/>
              <a:gd name="textAreaTop" fmla="*/ 0 h 195120"/>
              <a:gd name="textAreaBottom" fmla="*/ 195480 h 195120"/>
            </a:gdLst>
            <a:ahLst/>
            <a:cxnLst/>
            <a:rect l="textAreaLeft" t="textAreaTop" r="textAreaRight" b="textAreaBottom"/>
            <a:pathLst>
              <a:path w="4764911" h="555585">
                <a:moveTo>
                  <a:pt x="0" y="555585"/>
                </a:moveTo>
                <a:lnTo>
                  <a:pt x="3310359" y="532435"/>
                </a:lnTo>
                <a:cubicBezTo>
                  <a:pt x="4010627" y="511215"/>
                  <a:pt x="3972045" y="503498"/>
                  <a:pt x="4201610" y="428263"/>
                </a:cubicBezTo>
                <a:cubicBezTo>
                  <a:pt x="4431175" y="353028"/>
                  <a:pt x="4595150" y="152400"/>
                  <a:pt x="4687747" y="81023"/>
                </a:cubicBezTo>
                <a:cubicBezTo>
                  <a:pt x="4780345" y="9646"/>
                  <a:pt x="4768770" y="4823"/>
                  <a:pt x="4757195" y="0"/>
                </a:cubicBezTo>
              </a:path>
            </a:pathLst>
          </a:custGeom>
          <a:noFill/>
          <a:ln w="38100">
            <a:solidFill>
              <a:srgbClr val="FFC000"/>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rgbClr val="000000"/>
              </a:solidFill>
              <a:latin typeface="Calibri"/>
            </a:endParaRPr>
          </a:p>
        </p:txBody>
      </p:sp>
      <p:sp>
        <p:nvSpPr>
          <p:cNvPr id="2" name="Slide Number Placeholder 1"/>
          <p:cNvSpPr>
            <a:spLocks noGrp="1"/>
          </p:cNvSpPr>
          <p:nvPr>
            <p:ph type="sldNum" idx="6"/>
          </p:nvPr>
        </p:nvSpPr>
        <p:spPr/>
        <p:txBody>
          <a:bodyPr/>
          <a:lstStyle/>
          <a:p>
            <a:fld id="{577055AB-BF88-4E5F-BCE7-B9DA907832CD}" type="slidenum">
              <a:rPr lang="en-US" smtClean="0"/>
              <a:t>20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634680"/>
            <a:ext cx="8229240" cy="849600"/>
          </a:xfrm>
          <a:prstGeom prst="rect">
            <a:avLst/>
          </a:prstGeom>
          <a:noFill/>
          <a:ln w="0">
            <a:noFill/>
          </a:ln>
        </p:spPr>
        <p:txBody>
          <a:bodyPr anchor="ctr">
            <a:noAutofit/>
          </a:bodyPr>
          <a:lstStyle/>
          <a:p>
            <a:pPr indent="0">
              <a:lnSpc>
                <a:spcPct val="100000"/>
              </a:lnSpc>
              <a:buNone/>
            </a:pPr>
            <a:r>
              <a:rPr lang="en-US" sz="2000" b="1" strike="noStrike" spc="-1" dirty="0" smtClean="0">
                <a:solidFill>
                  <a:srgbClr val="FFFFFF"/>
                </a:solidFill>
                <a:latin typeface="+mj-lt"/>
                <a:ea typeface="Tahoma"/>
              </a:rPr>
              <a:t>3. </a:t>
            </a:r>
            <a:r>
              <a:rPr lang="mk-MK" sz="2000" b="1" strike="noStrike" spc="-1" dirty="0" smtClean="0">
                <a:solidFill>
                  <a:srgbClr val="FFFFFF"/>
                </a:solidFill>
                <a:latin typeface="+mj-lt"/>
                <a:ea typeface="Tahoma"/>
              </a:rPr>
              <a:t>Дијаграм на бинарна опозиција</a:t>
            </a:r>
            <a:r>
              <a:rPr sz="2000" dirty="0" smtClean="0">
                <a:latin typeface="+mj-lt"/>
              </a:rPr>
              <a:t/>
            </a:r>
            <a:br>
              <a:rPr sz="2000" dirty="0" smtClean="0">
                <a:latin typeface="+mj-lt"/>
              </a:rPr>
            </a:br>
            <a:endParaRPr lang="en-US" sz="2000" b="0" strike="noStrike" spc="-1" dirty="0">
              <a:solidFill>
                <a:srgbClr val="000000"/>
              </a:solidFill>
              <a:latin typeface="+mj-lt"/>
            </a:endParaRPr>
          </a:p>
        </p:txBody>
      </p:sp>
      <p:pic>
        <p:nvPicPr>
          <p:cNvPr id="133" name="Picture 3"/>
          <p:cNvPicPr/>
          <p:nvPr/>
        </p:nvPicPr>
        <p:blipFill>
          <a:blip r:embed="rId2"/>
          <a:srcRect l="23083" t="33132" r="36745" b="43316"/>
          <a:stretch/>
        </p:blipFill>
        <p:spPr>
          <a:xfrm>
            <a:off x="1835640" y="2277000"/>
            <a:ext cx="5616360" cy="2592000"/>
          </a:xfrm>
          <a:prstGeom prst="rect">
            <a:avLst/>
          </a:prstGeom>
          <a:ln w="0">
            <a:noFill/>
          </a:ln>
        </p:spPr>
      </p:pic>
      <p:sp>
        <p:nvSpPr>
          <p:cNvPr id="134" name="Rectangle 4"/>
          <p:cNvSpPr/>
          <p:nvPr/>
        </p:nvSpPr>
        <p:spPr>
          <a:xfrm>
            <a:off x="683640" y="5805360"/>
            <a:ext cx="720036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strike="noStrike" spc="-1" dirty="0">
                <a:solidFill>
                  <a:srgbClr val="FFFFFF"/>
                </a:solidFill>
                <a:latin typeface="+mj-lt"/>
                <a:ea typeface="Tahoma"/>
              </a:rPr>
              <a:t>* </a:t>
            </a:r>
            <a:r>
              <a:rPr lang="mk-MK" sz="1800" b="0" strike="noStrike" spc="-1" dirty="0">
                <a:solidFill>
                  <a:srgbClr val="FFFFFF"/>
                </a:solidFill>
                <a:latin typeface="+mj-lt"/>
                <a:ea typeface="Tahoma"/>
              </a:rPr>
              <a:t>Ова е основниот когнитивен модел кај Климент Охридски</a:t>
            </a:r>
            <a:endParaRPr lang="mk-MK" sz="1800" b="0" strike="noStrike" spc="-1" dirty="0">
              <a:solidFill>
                <a:srgbClr val="FFFFFF"/>
              </a:solidFill>
              <a:latin typeface="+mj-lt"/>
            </a:endParaRPr>
          </a:p>
        </p:txBody>
      </p:sp>
      <p:sp>
        <p:nvSpPr>
          <p:cNvPr id="135" name="Freeform 5"/>
          <p:cNvSpPr/>
          <p:nvPr/>
        </p:nvSpPr>
        <p:spPr>
          <a:xfrm>
            <a:off x="395640" y="908640"/>
            <a:ext cx="4968360" cy="277560"/>
          </a:xfrm>
          <a:custGeom>
            <a:avLst/>
            <a:gdLst>
              <a:gd name="textAreaLeft" fmla="*/ 0 w 4968360"/>
              <a:gd name="textAreaRight" fmla="*/ 4968720 w 4968360"/>
              <a:gd name="textAreaTop" fmla="*/ 0 h 277560"/>
              <a:gd name="textAreaBottom" fmla="*/ 277920 h 277560"/>
            </a:gdLst>
            <a:ahLst/>
            <a:cxnLst/>
            <a:rect l="textAreaLeft" t="textAreaTop" r="textAreaRight" b="textAreaBottom"/>
            <a:pathLst>
              <a:path w="4764911" h="555585">
                <a:moveTo>
                  <a:pt x="0" y="555585"/>
                </a:moveTo>
                <a:lnTo>
                  <a:pt x="3310359" y="532435"/>
                </a:lnTo>
                <a:cubicBezTo>
                  <a:pt x="4010627" y="511215"/>
                  <a:pt x="3972045" y="503498"/>
                  <a:pt x="4201610" y="428263"/>
                </a:cubicBezTo>
                <a:cubicBezTo>
                  <a:pt x="4431175" y="353028"/>
                  <a:pt x="4595150" y="152400"/>
                  <a:pt x="4687747" y="81023"/>
                </a:cubicBezTo>
                <a:cubicBezTo>
                  <a:pt x="4780345" y="9646"/>
                  <a:pt x="4768770" y="4823"/>
                  <a:pt x="4757195" y="0"/>
                </a:cubicBezTo>
              </a:path>
            </a:pathLst>
          </a:custGeom>
          <a:noFill/>
          <a:ln w="38100">
            <a:solidFill>
              <a:srgbClr val="FFC000"/>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rgbClr val="000000"/>
              </a:solidFill>
              <a:latin typeface="Calibri"/>
            </a:endParaRPr>
          </a:p>
        </p:txBody>
      </p:sp>
      <p:sp>
        <p:nvSpPr>
          <p:cNvPr id="2" name="Slide Number Placeholder 1"/>
          <p:cNvSpPr>
            <a:spLocks noGrp="1"/>
          </p:cNvSpPr>
          <p:nvPr>
            <p:ph type="sldNum" idx="6"/>
          </p:nvPr>
        </p:nvSpPr>
        <p:spPr/>
        <p:txBody>
          <a:bodyPr/>
          <a:lstStyle/>
          <a:p>
            <a:fld id="{577055AB-BF88-4E5F-BCE7-B9DA907832CD}" type="slidenum">
              <a:rPr lang="en-US" smtClean="0"/>
              <a:t>21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518760" y="634680"/>
            <a:ext cx="8229240" cy="777600"/>
          </a:xfrm>
          <a:prstGeom prst="rect">
            <a:avLst/>
          </a:prstGeom>
          <a:noFill/>
          <a:ln w="0">
            <a:noFill/>
          </a:ln>
        </p:spPr>
        <p:txBody>
          <a:bodyPr anchor="ctr">
            <a:noAutofit/>
          </a:bodyPr>
          <a:lstStyle/>
          <a:p>
            <a:pPr indent="0">
              <a:lnSpc>
                <a:spcPct val="100000"/>
              </a:lnSpc>
              <a:buNone/>
            </a:pPr>
            <a:r>
              <a:rPr lang="mk-MK" sz="2000" b="1" strike="noStrike" spc="-1" dirty="0">
                <a:solidFill>
                  <a:srgbClr val="FFFFFF"/>
                </a:solidFill>
                <a:latin typeface="+mj-lt"/>
                <a:ea typeface="Tahoma"/>
              </a:rPr>
              <a:t>4. Дијаграм на динамика (движење на светлината)</a:t>
            </a:r>
            <a:endParaRPr lang="en-US" sz="2000" b="0" strike="noStrike" spc="-1" dirty="0">
              <a:solidFill>
                <a:srgbClr val="000000"/>
              </a:solidFill>
              <a:latin typeface="+mj-lt"/>
            </a:endParaRPr>
          </a:p>
        </p:txBody>
      </p:sp>
      <p:sp>
        <p:nvSpPr>
          <p:cNvPr id="137" name="Rectangle 3"/>
          <p:cNvSpPr/>
          <p:nvPr/>
        </p:nvSpPr>
        <p:spPr>
          <a:xfrm>
            <a:off x="709920" y="6021360"/>
            <a:ext cx="4734479" cy="367878"/>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US" sz="1800" b="0" strike="noStrike" spc="-1" dirty="0">
                <a:solidFill>
                  <a:srgbClr val="FFFFFF"/>
                </a:solidFill>
                <a:latin typeface="+mj-lt"/>
              </a:rPr>
              <a:t>* </a:t>
            </a:r>
            <a:r>
              <a:rPr lang="mk-MK" sz="1800" b="0" strike="noStrike" spc="-1" dirty="0">
                <a:solidFill>
                  <a:srgbClr val="FFFFFF"/>
                </a:solidFill>
                <a:latin typeface="+mj-lt"/>
              </a:rPr>
              <a:t>Светлината</a:t>
            </a:r>
            <a:r>
              <a:rPr lang="en-US" sz="1800" b="0" strike="noStrike" spc="-1" dirty="0">
                <a:solidFill>
                  <a:srgbClr val="FFFFFF"/>
                </a:solidFill>
                <a:latin typeface="+mj-lt"/>
              </a:rPr>
              <a:t> </a:t>
            </a:r>
            <a:r>
              <a:rPr lang="mk-MK" sz="1800" b="0" strike="noStrike" spc="-1" dirty="0">
                <a:solidFill>
                  <a:srgbClr val="FFFFFF"/>
                </a:solidFill>
                <a:latin typeface="+mj-lt"/>
              </a:rPr>
              <a:t>не </a:t>
            </a:r>
            <a:r>
              <a:rPr lang="en-US" sz="1800" b="0" strike="noStrike" spc="-1" dirty="0">
                <a:solidFill>
                  <a:srgbClr val="FFFFFF"/>
                </a:solidFill>
                <a:latin typeface="+mj-lt"/>
              </a:rPr>
              <a:t>е </a:t>
            </a:r>
            <a:r>
              <a:rPr lang="mk-MK" sz="1800" b="0" strike="noStrike" spc="-1" dirty="0">
                <a:solidFill>
                  <a:srgbClr val="FFFFFF"/>
                </a:solidFill>
                <a:latin typeface="+mj-lt"/>
              </a:rPr>
              <a:t>статична</a:t>
            </a:r>
            <a:r>
              <a:rPr lang="en-US" sz="1800" b="0" strike="noStrike" spc="-1" dirty="0">
                <a:solidFill>
                  <a:srgbClr val="FFFFFF"/>
                </a:solidFill>
                <a:latin typeface="+mj-lt"/>
              </a:rPr>
              <a:t> – </a:t>
            </a:r>
            <a:r>
              <a:rPr lang="mk-MK" sz="1800" b="0" strike="noStrike" spc="-1" dirty="0">
                <a:solidFill>
                  <a:srgbClr val="FFFFFF"/>
                </a:solidFill>
                <a:latin typeface="+mj-lt"/>
              </a:rPr>
              <a:t>таа </a:t>
            </a:r>
            <a:r>
              <a:rPr lang="mk-MK" sz="1800" b="1" strike="noStrike" spc="-1" dirty="0">
                <a:solidFill>
                  <a:srgbClr val="FFFFFF"/>
                </a:solidFill>
                <a:latin typeface="+mj-lt"/>
              </a:rPr>
              <a:t>се шири</a:t>
            </a:r>
            <a:endParaRPr lang="mk-MK" sz="1800" b="0" strike="noStrike" spc="-1" dirty="0">
              <a:solidFill>
                <a:srgbClr val="FFFFFF"/>
              </a:solidFill>
              <a:latin typeface="+mj-lt"/>
            </a:endParaRPr>
          </a:p>
        </p:txBody>
      </p:sp>
      <p:pic>
        <p:nvPicPr>
          <p:cNvPr id="138" name="Picture 4"/>
          <p:cNvPicPr/>
          <p:nvPr/>
        </p:nvPicPr>
        <p:blipFill>
          <a:blip r:embed="rId2"/>
          <a:srcRect l="24624" t="62922" r="40249" b="18998"/>
          <a:stretch/>
        </p:blipFill>
        <p:spPr>
          <a:xfrm>
            <a:off x="1835640" y="2133000"/>
            <a:ext cx="5472360" cy="2088000"/>
          </a:xfrm>
          <a:prstGeom prst="rect">
            <a:avLst/>
          </a:prstGeom>
          <a:ln w="0">
            <a:noFill/>
          </a:ln>
        </p:spPr>
      </p:pic>
      <p:sp>
        <p:nvSpPr>
          <p:cNvPr id="139" name="Freeform 5"/>
          <p:cNvSpPr/>
          <p:nvPr/>
        </p:nvSpPr>
        <p:spPr>
          <a:xfrm>
            <a:off x="627120" y="1196640"/>
            <a:ext cx="6824880" cy="113040"/>
          </a:xfrm>
          <a:custGeom>
            <a:avLst/>
            <a:gdLst>
              <a:gd name="textAreaLeft" fmla="*/ 0 w 6824880"/>
              <a:gd name="textAreaRight" fmla="*/ 6825240 w 6824880"/>
              <a:gd name="textAreaTop" fmla="*/ 0 h 113040"/>
              <a:gd name="textAreaBottom" fmla="*/ 113400 h 113040"/>
            </a:gdLst>
            <a:ahLst/>
            <a:cxnLst/>
            <a:rect l="textAreaLeft" t="textAreaTop" r="textAreaRight" b="textAreaBottom"/>
            <a:pathLst>
              <a:path w="4764911" h="555585">
                <a:moveTo>
                  <a:pt x="0" y="555585"/>
                </a:moveTo>
                <a:lnTo>
                  <a:pt x="3310359" y="532435"/>
                </a:lnTo>
                <a:cubicBezTo>
                  <a:pt x="4010627" y="511215"/>
                  <a:pt x="3972045" y="503498"/>
                  <a:pt x="4201610" y="428263"/>
                </a:cubicBezTo>
                <a:cubicBezTo>
                  <a:pt x="4431175" y="353028"/>
                  <a:pt x="4595150" y="152400"/>
                  <a:pt x="4687747" y="81023"/>
                </a:cubicBezTo>
                <a:cubicBezTo>
                  <a:pt x="4780345" y="9646"/>
                  <a:pt x="4768770" y="4823"/>
                  <a:pt x="4757195" y="0"/>
                </a:cubicBezTo>
              </a:path>
            </a:pathLst>
          </a:custGeom>
          <a:noFill/>
          <a:ln w="38100">
            <a:solidFill>
              <a:srgbClr val="FFC000"/>
            </a:solidFill>
            <a:round/>
          </a:ln>
        </p:spPr>
        <p:style>
          <a:lnRef idx="1">
            <a:schemeClr val="accent1"/>
          </a:lnRef>
          <a:fillRef idx="0">
            <a:schemeClr val="accent1"/>
          </a:fillRef>
          <a:effectRef idx="0">
            <a:schemeClr val="accent1"/>
          </a:effectRef>
          <a:fontRef idx="minor"/>
        </p:style>
        <p:txBody>
          <a:bodyPr lIns="90000" tIns="90000" rIns="90000" bIns="90000" anchor="ctr">
            <a:noAutofit/>
          </a:bodyPr>
          <a:lstStyle/>
          <a:p>
            <a:pPr algn="ctr">
              <a:lnSpc>
                <a:spcPct val="100000"/>
              </a:lnSpc>
            </a:pPr>
            <a:endParaRPr lang="en-US" sz="1800" b="0" strike="noStrike" spc="-1">
              <a:solidFill>
                <a:srgbClr val="000000"/>
              </a:solidFill>
              <a:latin typeface="Calibri"/>
            </a:endParaRPr>
          </a:p>
        </p:txBody>
      </p:sp>
      <p:sp>
        <p:nvSpPr>
          <p:cNvPr id="2" name="Slide Number Placeholder 1"/>
          <p:cNvSpPr>
            <a:spLocks noGrp="1"/>
          </p:cNvSpPr>
          <p:nvPr>
            <p:ph type="sldNum" idx="6"/>
          </p:nvPr>
        </p:nvSpPr>
        <p:spPr/>
        <p:txBody>
          <a:bodyPr/>
          <a:lstStyle/>
          <a:p>
            <a:fld id="{577055AB-BF88-4E5F-BCE7-B9DA907832CD}" type="slidenum">
              <a:rPr lang="en-US" smtClean="0"/>
              <a:t>22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446760" y="2358000"/>
            <a:ext cx="8229240" cy="1142640"/>
          </a:xfrm>
          <a:prstGeom prst="rect">
            <a:avLst/>
          </a:prstGeom>
          <a:solidFill>
            <a:srgbClr val="000000"/>
          </a:solidFill>
          <a:ln w="38160">
            <a:solidFill>
              <a:srgbClr val="FFFFFF"/>
            </a:solidFill>
            <a:round/>
          </a:ln>
          <a:effectLst>
            <a:outerShdw blurRad="39960" dist="20160" dir="5400000" rotWithShape="0">
              <a:srgbClr val="000000">
                <a:alpha val="38000"/>
              </a:srgbClr>
            </a:outerShdw>
          </a:effectLst>
        </p:spPr>
        <p:txBody>
          <a:bodyPr anchor="ctr">
            <a:noAutofit/>
          </a:bodyPr>
          <a:lstStyle/>
          <a:p>
            <a:pPr indent="0" algn="ctr">
              <a:lnSpc>
                <a:spcPct val="100000"/>
              </a:lnSpc>
              <a:buNone/>
            </a:pPr>
            <a:r>
              <a:rPr lang="en-US" sz="2000" b="1" strike="noStrike" spc="-1" dirty="0">
                <a:solidFill>
                  <a:srgbClr val="FFFFFF"/>
                </a:solidFill>
                <a:latin typeface="+mj-lt"/>
                <a:ea typeface="Tahoma"/>
              </a:rPr>
              <a:t>II. КВАНТИТАТИВНА АНАЛИЗА</a:t>
            </a:r>
            <a:r>
              <a:rPr sz="2000" dirty="0">
                <a:latin typeface="+mj-lt"/>
              </a:rPr>
              <a:t/>
            </a:r>
            <a:br>
              <a:rPr sz="2000" dirty="0">
                <a:latin typeface="+mj-lt"/>
              </a:rPr>
            </a:br>
            <a:r>
              <a:rPr lang="en-US" sz="2000" b="0" strike="noStrike" spc="-1" dirty="0">
                <a:solidFill>
                  <a:srgbClr val="FFFFFF"/>
                </a:solidFill>
                <a:latin typeface="+mj-lt"/>
                <a:ea typeface="Tahoma"/>
              </a:rPr>
              <a:t>(</a:t>
            </a:r>
            <a:r>
              <a:rPr lang="en-US" sz="2000" b="0" strike="noStrike" spc="-1" dirty="0" err="1">
                <a:solidFill>
                  <a:srgbClr val="FFFFFF"/>
                </a:solidFill>
                <a:latin typeface="+mj-lt"/>
                <a:ea typeface="Tahoma"/>
              </a:rPr>
              <a:t>ChatGPT</a:t>
            </a:r>
            <a:r>
              <a:rPr lang="en-US" sz="2000" b="0" strike="noStrike" spc="-1" dirty="0">
                <a:solidFill>
                  <a:srgbClr val="FFFFFF"/>
                </a:solidFill>
                <a:latin typeface="+mj-lt"/>
                <a:ea typeface="Tahoma"/>
              </a:rPr>
              <a:t>)</a:t>
            </a:r>
            <a:endParaRPr lang="en-US" sz="2000" b="0" strike="noStrike" spc="-1" dirty="0">
              <a:solidFill>
                <a:srgbClr val="000000"/>
              </a:solidFill>
              <a:latin typeface="+mj-lt"/>
            </a:endParaRPr>
          </a:p>
        </p:txBody>
      </p:sp>
      <p:sp>
        <p:nvSpPr>
          <p:cNvPr id="2" name="Slide Number Placeholder 1"/>
          <p:cNvSpPr>
            <a:spLocks noGrp="1"/>
          </p:cNvSpPr>
          <p:nvPr>
            <p:ph type="sldNum" idx="6"/>
          </p:nvPr>
        </p:nvSpPr>
        <p:spPr/>
        <p:txBody>
          <a:bodyPr/>
          <a:lstStyle/>
          <a:p>
            <a:fld id="{577055AB-BF88-4E5F-BCE7-B9DA907832CD}" type="slidenum">
              <a:rPr lang="en-US" smtClean="0"/>
              <a:t>23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4680"/>
            <a:ext cx="8229240" cy="1142640"/>
          </a:xfrm>
          <a:prstGeom prst="rect">
            <a:avLst/>
          </a:prstGeom>
          <a:noFill/>
          <a:ln w="0">
            <a:noFill/>
          </a:ln>
        </p:spPr>
        <p:txBody>
          <a:bodyPr anchor="ctr">
            <a:noAutofit/>
          </a:bodyPr>
          <a:lstStyle/>
          <a:p>
            <a:pPr indent="0">
              <a:lnSpc>
                <a:spcPct val="100000"/>
              </a:lnSpc>
              <a:buNone/>
            </a:pPr>
            <a:r>
              <a:rPr lang="en-US" sz="2400" b="1" strike="noStrike" spc="-1" dirty="0">
                <a:solidFill>
                  <a:srgbClr val="FFFFFF"/>
                </a:solidFill>
                <a:latin typeface="+mj-lt"/>
                <a:ea typeface="Tahoma"/>
              </a:rPr>
              <a:t>1. </a:t>
            </a:r>
            <a:r>
              <a:rPr lang="mk-MK" sz="2400" b="1" strike="noStrike" spc="-1" dirty="0">
                <a:solidFill>
                  <a:srgbClr val="FFFFFF"/>
                </a:solidFill>
                <a:latin typeface="+mj-lt"/>
                <a:ea typeface="Tahoma"/>
              </a:rPr>
              <a:t>Дистрибуција по типови</a:t>
            </a:r>
            <a:endParaRPr lang="en-US" sz="2400" b="0" strike="noStrike" spc="-1" dirty="0">
              <a:solidFill>
                <a:srgbClr val="000000"/>
              </a:solidFill>
              <a:latin typeface="+mj-lt"/>
            </a:endParaRPr>
          </a:p>
        </p:txBody>
      </p:sp>
      <p:pic>
        <p:nvPicPr>
          <p:cNvPr id="142" name="Picture 2"/>
          <p:cNvPicPr/>
          <p:nvPr/>
        </p:nvPicPr>
        <p:blipFill>
          <a:blip r:embed="rId2"/>
          <a:srcRect l="19336" t="23259" r="28337" b="27410"/>
          <a:stretch/>
        </p:blipFill>
        <p:spPr>
          <a:xfrm>
            <a:off x="1431720" y="1595160"/>
            <a:ext cx="6380280" cy="3382920"/>
          </a:xfrm>
          <a:prstGeom prst="rect">
            <a:avLst/>
          </a:prstGeom>
          <a:ln w="0">
            <a:noFill/>
          </a:ln>
        </p:spPr>
      </p:pic>
      <p:sp>
        <p:nvSpPr>
          <p:cNvPr id="143" name="Freeform 5"/>
          <p:cNvSpPr/>
          <p:nvPr/>
        </p:nvSpPr>
        <p:spPr>
          <a:xfrm>
            <a:off x="671040" y="713160"/>
            <a:ext cx="4764600" cy="555120"/>
          </a:xfrm>
          <a:custGeom>
            <a:avLst/>
            <a:gdLst>
              <a:gd name="textAreaLeft" fmla="*/ 0 w 4764600"/>
              <a:gd name="textAreaRight" fmla="*/ 4764960 w 4764600"/>
              <a:gd name="textAreaTop" fmla="*/ 0 h 555120"/>
              <a:gd name="textAreaBottom" fmla="*/ 555480 h 555120"/>
            </a:gdLst>
            <a:ahLst/>
            <a:cxnLst/>
            <a:rect l="textAreaLeft" t="textAreaTop" r="textAreaRight" b="textAreaBottom"/>
            <a:pathLst>
              <a:path w="4764911" h="555585">
                <a:moveTo>
                  <a:pt x="0" y="555585"/>
                </a:moveTo>
                <a:lnTo>
                  <a:pt x="3310359" y="532435"/>
                </a:lnTo>
                <a:cubicBezTo>
                  <a:pt x="4010627" y="511215"/>
                  <a:pt x="3972045" y="503498"/>
                  <a:pt x="4201610" y="428263"/>
                </a:cubicBezTo>
                <a:cubicBezTo>
                  <a:pt x="4431175" y="353028"/>
                  <a:pt x="4595150" y="152400"/>
                  <a:pt x="4687747" y="81023"/>
                </a:cubicBezTo>
                <a:cubicBezTo>
                  <a:pt x="4780345" y="9646"/>
                  <a:pt x="4768770" y="4823"/>
                  <a:pt x="4757195" y="0"/>
                </a:cubicBezTo>
              </a:path>
            </a:pathLst>
          </a:custGeom>
          <a:noFill/>
          <a:ln w="38100">
            <a:solidFill>
              <a:srgbClr val="FFC000"/>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rgbClr val="000000"/>
              </a:solidFill>
              <a:latin typeface="Calibri"/>
            </a:endParaRPr>
          </a:p>
        </p:txBody>
      </p:sp>
      <p:sp>
        <p:nvSpPr>
          <p:cNvPr id="2" name="Slide Number Placeholder 1"/>
          <p:cNvSpPr>
            <a:spLocks noGrp="1"/>
          </p:cNvSpPr>
          <p:nvPr>
            <p:ph type="sldNum" idx="6"/>
          </p:nvPr>
        </p:nvSpPr>
        <p:spPr/>
        <p:txBody>
          <a:bodyPr/>
          <a:lstStyle/>
          <a:p>
            <a:fld id="{577055AB-BF88-4E5F-BCE7-B9DA907832CD}" type="slidenum">
              <a:rPr lang="en-US" smtClean="0"/>
              <a:t>24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486160"/>
            <a:ext cx="8229240" cy="1142640"/>
          </a:xfrm>
          <a:prstGeom prst="rect">
            <a:avLst/>
          </a:prstGeom>
          <a:noFill/>
          <a:ln w="0">
            <a:noFill/>
          </a:ln>
        </p:spPr>
        <p:txBody>
          <a:bodyPr anchor="ctr">
            <a:noAutofit/>
          </a:bodyPr>
          <a:lstStyle/>
          <a:p>
            <a:pPr indent="0">
              <a:lnSpc>
                <a:spcPct val="100000"/>
              </a:lnSpc>
              <a:buNone/>
            </a:pPr>
            <a:r>
              <a:rPr lang="mk-MK" sz="2400" b="1" strike="noStrike" spc="-1" dirty="0">
                <a:solidFill>
                  <a:srgbClr val="FFFFFF"/>
                </a:solidFill>
                <a:latin typeface="+mj-lt"/>
                <a:ea typeface="Tahoma"/>
              </a:rPr>
              <a:t>2. Најфреквентни лексеми</a:t>
            </a:r>
            <a:r>
              <a:rPr sz="2400" dirty="0">
                <a:latin typeface="+mj-lt"/>
              </a:rPr>
              <a:t/>
            </a:r>
            <a:br>
              <a:rPr sz="2400" dirty="0">
                <a:latin typeface="+mj-lt"/>
              </a:rPr>
            </a:br>
            <a:endParaRPr lang="en-US" sz="2400" b="0" strike="noStrike" spc="-1" dirty="0">
              <a:solidFill>
                <a:srgbClr val="000000"/>
              </a:solidFill>
              <a:latin typeface="+mj-lt"/>
            </a:endParaRPr>
          </a:p>
        </p:txBody>
      </p:sp>
      <p:sp>
        <p:nvSpPr>
          <p:cNvPr id="145" name="PlaceHolder 2"/>
          <p:cNvSpPr>
            <a:spLocks noGrp="1"/>
          </p:cNvSpPr>
          <p:nvPr>
            <p:ph/>
          </p:nvPr>
        </p:nvSpPr>
        <p:spPr>
          <a:xfrm>
            <a:off x="457200" y="1783440"/>
            <a:ext cx="8229240" cy="4525560"/>
          </a:xfrm>
          <a:prstGeom prst="rect">
            <a:avLst/>
          </a:prstGeom>
          <a:noFill/>
          <a:ln w="0">
            <a:noFill/>
          </a:ln>
        </p:spPr>
        <p:txBody>
          <a:bodyPr anchor="t">
            <a:normAutofit/>
          </a:bodyPr>
          <a:lstStyle/>
          <a:p>
            <a:pPr marL="343080" indent="-343080">
              <a:lnSpc>
                <a:spcPct val="100000"/>
              </a:lnSpc>
              <a:spcBef>
                <a:spcPts val="479"/>
              </a:spcBef>
              <a:buClr>
                <a:srgbClr val="FFFFFF"/>
              </a:buClr>
              <a:buFont typeface="Arial"/>
              <a:buChar char="•"/>
            </a:pPr>
            <a:r>
              <a:rPr lang="mk-MK" sz="2400" b="1" strike="noStrike" spc="-1" dirty="0">
                <a:solidFill>
                  <a:srgbClr val="FFFFFF"/>
                </a:solidFill>
                <a:latin typeface="+mj-lt"/>
                <a:ea typeface="Tahoma"/>
              </a:rPr>
              <a:t>просветли / просветлува</a:t>
            </a:r>
            <a:r>
              <a:rPr lang="mk-MK" sz="2400" b="0" strike="noStrike" spc="-1" dirty="0">
                <a:solidFill>
                  <a:srgbClr val="FFFFFF"/>
                </a:solidFill>
                <a:latin typeface="+mj-lt"/>
                <a:ea typeface="Tahoma"/>
              </a:rPr>
              <a:t> </a:t>
            </a:r>
            <a:endParaRPr lang="en-US" sz="2400" b="0" strike="noStrike" spc="-1" dirty="0">
              <a:solidFill>
                <a:srgbClr val="000000"/>
              </a:solidFill>
              <a:latin typeface="+mj-lt"/>
            </a:endParaRPr>
          </a:p>
          <a:p>
            <a:pPr marL="343080" indent="-343080">
              <a:lnSpc>
                <a:spcPct val="100000"/>
              </a:lnSpc>
              <a:spcBef>
                <a:spcPts val="479"/>
              </a:spcBef>
              <a:buClr>
                <a:srgbClr val="FFFFFF"/>
              </a:buClr>
              <a:buFont typeface="Arial"/>
              <a:buChar char="•"/>
            </a:pPr>
            <a:r>
              <a:rPr lang="mk-MK" sz="2400" b="1" strike="noStrike" spc="-1" dirty="0">
                <a:solidFill>
                  <a:srgbClr val="FFFFFF"/>
                </a:solidFill>
                <a:latin typeface="+mj-lt"/>
                <a:ea typeface="Tahoma"/>
              </a:rPr>
              <a:t>светлина / светлост</a:t>
            </a:r>
            <a:endParaRPr lang="en-US" sz="2400" b="0" strike="noStrike" spc="-1" dirty="0">
              <a:solidFill>
                <a:srgbClr val="000000"/>
              </a:solidFill>
              <a:latin typeface="+mj-lt"/>
            </a:endParaRPr>
          </a:p>
          <a:p>
            <a:pPr marL="343080" indent="-343080">
              <a:lnSpc>
                <a:spcPct val="100000"/>
              </a:lnSpc>
              <a:spcBef>
                <a:spcPts val="479"/>
              </a:spcBef>
              <a:buClr>
                <a:srgbClr val="FFFFFF"/>
              </a:buClr>
              <a:buFont typeface="Arial"/>
              <a:buChar char="•"/>
            </a:pPr>
            <a:r>
              <a:rPr lang="mk-MK" sz="2400" b="1" strike="noStrike" spc="-1" dirty="0">
                <a:solidFill>
                  <a:srgbClr val="FFFFFF"/>
                </a:solidFill>
                <a:latin typeface="+mj-lt"/>
                <a:ea typeface="Tahoma"/>
              </a:rPr>
              <a:t>сонце</a:t>
            </a:r>
            <a:endParaRPr lang="en-US" sz="2400" b="0" strike="noStrike" spc="-1" dirty="0">
              <a:solidFill>
                <a:srgbClr val="000000"/>
              </a:solidFill>
              <a:latin typeface="+mj-lt"/>
            </a:endParaRPr>
          </a:p>
          <a:p>
            <a:pPr marL="343080" indent="-343080">
              <a:lnSpc>
                <a:spcPct val="100000"/>
              </a:lnSpc>
              <a:spcBef>
                <a:spcPts val="479"/>
              </a:spcBef>
              <a:buClr>
                <a:srgbClr val="FFFFFF"/>
              </a:buClr>
              <a:buFont typeface="Arial"/>
              <a:buChar char="•"/>
            </a:pPr>
            <a:r>
              <a:rPr lang="mk-MK" sz="2400" b="1" strike="noStrike" spc="-1" dirty="0">
                <a:solidFill>
                  <a:srgbClr val="FFFFFF"/>
                </a:solidFill>
                <a:latin typeface="+mj-lt"/>
                <a:ea typeface="Tahoma"/>
              </a:rPr>
              <a:t>зрак / зраци</a:t>
            </a:r>
            <a:endParaRPr lang="en-US" sz="2400" b="0" strike="noStrike" spc="-1" dirty="0">
              <a:solidFill>
                <a:srgbClr val="000000"/>
              </a:solidFill>
              <a:latin typeface="+mj-lt"/>
            </a:endParaRPr>
          </a:p>
          <a:p>
            <a:pPr marL="343080" indent="-343080">
              <a:lnSpc>
                <a:spcPct val="100000"/>
              </a:lnSpc>
              <a:spcBef>
                <a:spcPts val="479"/>
              </a:spcBef>
              <a:buClr>
                <a:srgbClr val="FFFFFF"/>
              </a:buClr>
              <a:buFont typeface="Arial"/>
              <a:buChar char="•"/>
            </a:pPr>
            <a:r>
              <a:rPr lang="mk-MK" sz="2400" b="1" strike="noStrike" spc="-1" dirty="0">
                <a:solidFill>
                  <a:srgbClr val="FFFFFF"/>
                </a:solidFill>
                <a:latin typeface="+mj-lt"/>
                <a:ea typeface="Tahoma"/>
              </a:rPr>
              <a:t>Светилник</a:t>
            </a:r>
            <a:endParaRPr lang="en-US" sz="2400" b="0" strike="noStrike" spc="-1" dirty="0">
              <a:solidFill>
                <a:srgbClr val="000000"/>
              </a:solidFill>
              <a:latin typeface="+mj-lt"/>
            </a:endParaRPr>
          </a:p>
          <a:p>
            <a:pPr indent="0">
              <a:lnSpc>
                <a:spcPct val="100000"/>
              </a:lnSpc>
              <a:spcBef>
                <a:spcPts val="479"/>
              </a:spcBef>
              <a:buNone/>
            </a:pPr>
            <a:endParaRPr lang="en-US" sz="2400" b="0" strike="noStrike" spc="-1" dirty="0">
              <a:solidFill>
                <a:srgbClr val="000000"/>
              </a:solidFill>
              <a:latin typeface="+mj-lt"/>
            </a:endParaRPr>
          </a:p>
          <a:p>
            <a:pPr indent="0">
              <a:lnSpc>
                <a:spcPct val="100000"/>
              </a:lnSpc>
              <a:spcBef>
                <a:spcPts val="479"/>
              </a:spcBef>
              <a:buNone/>
              <a:tabLst>
                <a:tab pos="0" algn="l"/>
              </a:tabLst>
            </a:pPr>
            <a:endParaRPr lang="en-US" sz="2400" b="0" strike="noStrike" spc="-1" dirty="0">
              <a:solidFill>
                <a:srgbClr val="000000"/>
              </a:solidFill>
              <a:latin typeface="+mj-lt"/>
            </a:endParaRPr>
          </a:p>
          <a:p>
            <a:pPr indent="0">
              <a:lnSpc>
                <a:spcPct val="100000"/>
              </a:lnSpc>
              <a:spcBef>
                <a:spcPts val="479"/>
              </a:spcBef>
              <a:buNone/>
              <a:tabLst>
                <a:tab pos="0" algn="l"/>
              </a:tabLst>
            </a:pPr>
            <a:r>
              <a:rPr lang="mk-MK" sz="2400" b="0" strike="noStrike" spc="-1" dirty="0">
                <a:solidFill>
                  <a:srgbClr val="FFFFFF"/>
                </a:solidFill>
                <a:latin typeface="+mj-lt"/>
                <a:ea typeface="Tahoma"/>
              </a:rPr>
              <a:t>*Ова</a:t>
            </a:r>
            <a:r>
              <a:rPr lang="en-US" sz="2400" b="0" strike="noStrike" spc="-1" dirty="0">
                <a:solidFill>
                  <a:srgbClr val="FFFFFF"/>
                </a:solidFill>
                <a:latin typeface="+mj-lt"/>
                <a:ea typeface="Tahoma"/>
              </a:rPr>
              <a:t> </a:t>
            </a:r>
            <a:r>
              <a:rPr lang="mk-MK" sz="2400" b="0" strike="noStrike" spc="-1" dirty="0">
                <a:solidFill>
                  <a:srgbClr val="FFFFFF"/>
                </a:solidFill>
                <a:latin typeface="+mj-lt"/>
                <a:ea typeface="Tahoma"/>
              </a:rPr>
              <a:t>покажува динамички</a:t>
            </a:r>
            <a:r>
              <a:rPr lang="en-US" sz="2400" b="0" strike="noStrike" spc="-1" dirty="0">
                <a:solidFill>
                  <a:srgbClr val="FFFFFF"/>
                </a:solidFill>
                <a:latin typeface="+mj-lt"/>
                <a:ea typeface="Tahoma"/>
              </a:rPr>
              <a:t> </a:t>
            </a:r>
            <a:r>
              <a:rPr lang="mk-MK" sz="2400" b="0" strike="noStrike" spc="-1" dirty="0">
                <a:solidFill>
                  <a:srgbClr val="FFFFFF"/>
                </a:solidFill>
                <a:latin typeface="+mj-lt"/>
                <a:ea typeface="Tahoma"/>
              </a:rPr>
              <a:t>модел</a:t>
            </a:r>
            <a:r>
              <a:rPr lang="en-US" sz="2400" b="0" strike="noStrike" spc="-1" dirty="0">
                <a:solidFill>
                  <a:srgbClr val="FFFFFF"/>
                </a:solidFill>
                <a:latin typeface="+mj-lt"/>
                <a:ea typeface="Tahoma"/>
              </a:rPr>
              <a:t> (</a:t>
            </a:r>
            <a:r>
              <a:rPr lang="mk-MK" sz="2400" b="0" strike="noStrike" spc="-1" dirty="0">
                <a:solidFill>
                  <a:srgbClr val="FFFFFF"/>
                </a:solidFill>
                <a:latin typeface="+mj-lt"/>
                <a:ea typeface="Tahoma"/>
              </a:rPr>
              <a:t>дејство</a:t>
            </a:r>
            <a:r>
              <a:rPr lang="en-US" sz="2400" b="0" strike="noStrike" spc="-1" dirty="0">
                <a:solidFill>
                  <a:srgbClr val="FFFFFF"/>
                </a:solidFill>
                <a:latin typeface="+mj-lt"/>
                <a:ea typeface="Tahoma"/>
              </a:rPr>
              <a:t>, </a:t>
            </a:r>
            <a:r>
              <a:rPr lang="mk-MK" sz="2400" b="0" strike="noStrike" spc="-1" dirty="0">
                <a:solidFill>
                  <a:srgbClr val="FFFFFF"/>
                </a:solidFill>
                <a:latin typeface="+mj-lt"/>
                <a:ea typeface="Tahoma"/>
              </a:rPr>
              <a:t>не</a:t>
            </a:r>
            <a:r>
              <a:rPr lang="en-US" sz="2400" b="0" strike="noStrike" spc="-1" dirty="0">
                <a:solidFill>
                  <a:srgbClr val="FFFFFF"/>
                </a:solidFill>
                <a:latin typeface="+mj-lt"/>
                <a:ea typeface="Tahoma"/>
              </a:rPr>
              <a:t> </a:t>
            </a:r>
            <a:r>
              <a:rPr lang="mk-MK" sz="2400" b="0" strike="noStrike" spc="-1" dirty="0">
                <a:solidFill>
                  <a:srgbClr val="FFFFFF"/>
                </a:solidFill>
                <a:latin typeface="+mj-lt"/>
                <a:ea typeface="Tahoma"/>
              </a:rPr>
              <a:t>состојба</a:t>
            </a:r>
            <a:r>
              <a:rPr lang="en-US" sz="2400" b="0" strike="noStrike" spc="-1" dirty="0">
                <a:solidFill>
                  <a:srgbClr val="FFFFFF"/>
                </a:solidFill>
                <a:latin typeface="+mj-lt"/>
                <a:ea typeface="Tahoma"/>
              </a:rPr>
              <a:t>)</a:t>
            </a:r>
            <a:endParaRPr lang="en-US" sz="2400" b="0" strike="noStrike" spc="-1" dirty="0">
              <a:solidFill>
                <a:srgbClr val="000000"/>
              </a:solidFill>
              <a:latin typeface="+mj-lt"/>
            </a:endParaRPr>
          </a:p>
          <a:p>
            <a:pPr indent="0">
              <a:lnSpc>
                <a:spcPct val="100000"/>
              </a:lnSpc>
              <a:spcBef>
                <a:spcPts val="479"/>
              </a:spcBef>
              <a:buNone/>
              <a:tabLst>
                <a:tab pos="0" algn="l"/>
              </a:tabLst>
            </a:pPr>
            <a:endParaRPr lang="en-US" sz="2400" b="0" strike="noStrike" spc="-1" dirty="0">
              <a:solidFill>
                <a:srgbClr val="000000"/>
              </a:solidFill>
              <a:latin typeface="+mj-lt"/>
            </a:endParaRPr>
          </a:p>
        </p:txBody>
      </p:sp>
      <p:sp>
        <p:nvSpPr>
          <p:cNvPr id="146" name="Freeform 4"/>
          <p:cNvSpPr/>
          <p:nvPr/>
        </p:nvSpPr>
        <p:spPr>
          <a:xfrm>
            <a:off x="971640" y="1051200"/>
            <a:ext cx="4104000" cy="97560"/>
          </a:xfrm>
          <a:custGeom>
            <a:avLst/>
            <a:gdLst>
              <a:gd name="textAreaLeft" fmla="*/ 0 w 4104000"/>
              <a:gd name="textAreaRight" fmla="*/ 4104360 w 4104000"/>
              <a:gd name="textAreaTop" fmla="*/ 0 h 97560"/>
              <a:gd name="textAreaBottom" fmla="*/ 97920 h 97560"/>
            </a:gdLst>
            <a:ahLst/>
            <a:cxnLst/>
            <a:rect l="textAreaLeft" t="textAreaTop" r="textAreaRight" b="textAreaBottom"/>
            <a:pathLst>
              <a:path w="4764911" h="555585">
                <a:moveTo>
                  <a:pt x="0" y="555585"/>
                </a:moveTo>
                <a:lnTo>
                  <a:pt x="3310359" y="532435"/>
                </a:lnTo>
                <a:cubicBezTo>
                  <a:pt x="4010627" y="511215"/>
                  <a:pt x="3972045" y="503498"/>
                  <a:pt x="4201610" y="428263"/>
                </a:cubicBezTo>
                <a:cubicBezTo>
                  <a:pt x="4431175" y="353028"/>
                  <a:pt x="4595150" y="152400"/>
                  <a:pt x="4687747" y="81023"/>
                </a:cubicBezTo>
                <a:cubicBezTo>
                  <a:pt x="4780345" y="9646"/>
                  <a:pt x="4768770" y="4823"/>
                  <a:pt x="4757195" y="0"/>
                </a:cubicBezTo>
              </a:path>
            </a:pathLst>
          </a:custGeom>
          <a:noFill/>
          <a:ln w="38100">
            <a:solidFill>
              <a:srgbClr val="FFC000"/>
            </a:solidFill>
            <a:round/>
          </a:ln>
        </p:spPr>
        <p:style>
          <a:lnRef idx="1">
            <a:schemeClr val="accent1"/>
          </a:lnRef>
          <a:fillRef idx="0">
            <a:schemeClr val="accent1"/>
          </a:fillRef>
          <a:effectRef idx="0">
            <a:schemeClr val="accent1"/>
          </a:effectRef>
          <a:fontRef idx="minor"/>
        </p:style>
        <p:txBody>
          <a:bodyPr lIns="90000" tIns="90000" rIns="90000" bIns="90000" anchor="ctr">
            <a:noAutofit/>
          </a:bodyPr>
          <a:lstStyle/>
          <a:p>
            <a:pPr algn="ctr">
              <a:lnSpc>
                <a:spcPct val="100000"/>
              </a:lnSpc>
            </a:pPr>
            <a:endParaRPr lang="en-US" sz="1800" b="0" strike="noStrike" spc="-1">
              <a:solidFill>
                <a:srgbClr val="000000"/>
              </a:solidFill>
              <a:latin typeface="Calibri"/>
            </a:endParaRPr>
          </a:p>
        </p:txBody>
      </p:sp>
      <p:sp>
        <p:nvSpPr>
          <p:cNvPr id="2" name="Slide Number Placeholder 1"/>
          <p:cNvSpPr>
            <a:spLocks noGrp="1"/>
          </p:cNvSpPr>
          <p:nvPr>
            <p:ph type="sldNum" idx="6"/>
          </p:nvPr>
        </p:nvSpPr>
        <p:spPr/>
        <p:txBody>
          <a:bodyPr/>
          <a:lstStyle/>
          <a:p>
            <a:fld id="{577055AB-BF88-4E5F-BCE7-B9DA907832CD}" type="slidenum">
              <a:rPr lang="en-US" smtClean="0"/>
              <a:t>25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4680"/>
            <a:ext cx="8229240" cy="1142640"/>
          </a:xfrm>
          <a:prstGeom prst="rect">
            <a:avLst/>
          </a:prstGeom>
          <a:noFill/>
          <a:ln w="0">
            <a:noFill/>
          </a:ln>
        </p:spPr>
        <p:txBody>
          <a:bodyPr anchor="ctr">
            <a:noAutofit/>
          </a:bodyPr>
          <a:lstStyle/>
          <a:p>
            <a:pPr indent="0" algn="l">
              <a:lnSpc>
                <a:spcPct val="100000"/>
              </a:lnSpc>
              <a:buNone/>
            </a:pPr>
            <a:r>
              <a:rPr lang="mk-MK" sz="2400" b="1" strike="noStrike" spc="-1" dirty="0">
                <a:solidFill>
                  <a:srgbClr val="FFFFFF"/>
                </a:solidFill>
                <a:latin typeface="+mj-lt"/>
                <a:ea typeface="Tahoma"/>
              </a:rPr>
              <a:t>3. Жанровска распределба</a:t>
            </a:r>
            <a:r>
              <a:rPr sz="2400" dirty="0">
                <a:latin typeface="+mj-lt"/>
              </a:rPr>
              <a:t/>
            </a:r>
            <a:br>
              <a:rPr sz="2400" dirty="0">
                <a:latin typeface="+mj-lt"/>
              </a:rPr>
            </a:br>
            <a:endParaRPr lang="en-US" sz="2400" b="0" strike="noStrike" spc="-1" dirty="0">
              <a:solidFill>
                <a:srgbClr val="000000"/>
              </a:solidFill>
              <a:latin typeface="+mj-lt"/>
            </a:endParaRPr>
          </a:p>
        </p:txBody>
      </p:sp>
      <p:sp>
        <p:nvSpPr>
          <p:cNvPr id="148" name="Rectangle 4"/>
          <p:cNvSpPr/>
          <p:nvPr/>
        </p:nvSpPr>
        <p:spPr>
          <a:xfrm>
            <a:off x="467640" y="5158800"/>
            <a:ext cx="820872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mk-MK" sz="1800" b="0" strike="noStrike" spc="-1">
                <a:solidFill>
                  <a:srgbClr val="FFFFFF"/>
                </a:solidFill>
                <a:latin typeface="Tahoma"/>
                <a:ea typeface="Tahoma"/>
              </a:rPr>
              <a:t>*Клучен квантитативен заклучок</a:t>
            </a:r>
            <a:r>
              <a:rPr lang="en-US" sz="1800" b="0" strike="noStrike" spc="-1">
                <a:solidFill>
                  <a:srgbClr val="FFFFFF"/>
                </a:solidFill>
                <a:latin typeface="Tahoma"/>
                <a:ea typeface="Tahoma"/>
              </a:rPr>
              <a:t> - </a:t>
            </a:r>
            <a:r>
              <a:rPr lang="mk-MK" sz="1800" b="0" strike="noStrike" spc="-1">
                <a:solidFill>
                  <a:srgbClr val="FFFFFF"/>
                </a:solidFill>
                <a:latin typeface="Tahoma"/>
                <a:ea typeface="Tahoma"/>
              </a:rPr>
              <a:t> најчесто не станува збор за  светлина  како именка,  туку „просветлување“ како процес</a:t>
            </a:r>
            <a:r>
              <a:rPr lang="en-US" sz="1800" b="0" strike="noStrike" spc="-1">
                <a:solidFill>
                  <a:srgbClr val="FFFFFF"/>
                </a:solidFill>
                <a:latin typeface="Tahoma"/>
                <a:ea typeface="Tahoma"/>
              </a:rPr>
              <a:t>.</a:t>
            </a:r>
            <a:endParaRPr lang="mk-MK" sz="1800" b="0" strike="noStrike" spc="-1">
              <a:solidFill>
                <a:srgbClr val="FFFFFF"/>
              </a:solidFill>
              <a:latin typeface="Arial"/>
            </a:endParaRPr>
          </a:p>
        </p:txBody>
      </p:sp>
      <p:pic>
        <p:nvPicPr>
          <p:cNvPr id="149" name="Picture 2"/>
          <p:cNvPicPr/>
          <p:nvPr/>
        </p:nvPicPr>
        <p:blipFill>
          <a:blip r:embed="rId2"/>
          <a:srcRect l="24213" t="35411" r="43046" b="36597"/>
          <a:stretch/>
        </p:blipFill>
        <p:spPr>
          <a:xfrm>
            <a:off x="1403640" y="1700640"/>
            <a:ext cx="6048360" cy="2908440"/>
          </a:xfrm>
          <a:prstGeom prst="rect">
            <a:avLst/>
          </a:prstGeom>
          <a:ln w="0">
            <a:noFill/>
          </a:ln>
        </p:spPr>
      </p:pic>
      <p:sp>
        <p:nvSpPr>
          <p:cNvPr id="2" name="Slide Number Placeholder 1"/>
          <p:cNvSpPr>
            <a:spLocks noGrp="1"/>
          </p:cNvSpPr>
          <p:nvPr>
            <p:ph type="sldNum" idx="6"/>
          </p:nvPr>
        </p:nvSpPr>
        <p:spPr/>
        <p:txBody>
          <a:bodyPr/>
          <a:lstStyle/>
          <a:p>
            <a:fld id="{577055AB-BF88-4E5F-BCE7-B9DA907832CD}" type="slidenum">
              <a:rPr lang="en-US" smtClean="0"/>
              <a:t>26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icture 2"/>
          <p:cNvPicPr/>
          <p:nvPr/>
        </p:nvPicPr>
        <p:blipFill>
          <a:blip r:embed="rId2"/>
          <a:srcRect l="12502" t="25927" r="19085" b="29930"/>
          <a:stretch/>
        </p:blipFill>
        <p:spPr>
          <a:xfrm>
            <a:off x="395640" y="476640"/>
            <a:ext cx="8340840" cy="3027240"/>
          </a:xfrm>
          <a:prstGeom prst="rect">
            <a:avLst/>
          </a:prstGeom>
          <a:ln w="0">
            <a:noFill/>
          </a:ln>
        </p:spPr>
      </p:pic>
      <p:pic>
        <p:nvPicPr>
          <p:cNvPr id="151" name="Picture 3"/>
          <p:cNvPicPr/>
          <p:nvPr/>
        </p:nvPicPr>
        <p:blipFill>
          <a:blip r:embed="rId3"/>
          <a:srcRect l="10834" t="24593" r="32170" b="30079"/>
          <a:stretch/>
        </p:blipFill>
        <p:spPr>
          <a:xfrm>
            <a:off x="1006920" y="3573000"/>
            <a:ext cx="6949080" cy="3108600"/>
          </a:xfrm>
          <a:prstGeom prst="rect">
            <a:avLst/>
          </a:prstGeom>
          <a:ln w="0">
            <a:noFill/>
          </a:ln>
        </p:spPr>
      </p:pic>
      <p:sp>
        <p:nvSpPr>
          <p:cNvPr id="2" name="Slide Number Placeholder 1"/>
          <p:cNvSpPr>
            <a:spLocks noGrp="1"/>
          </p:cNvSpPr>
          <p:nvPr>
            <p:ph type="sldNum" idx="6"/>
          </p:nvPr>
        </p:nvSpPr>
        <p:spPr/>
        <p:txBody>
          <a:bodyPr/>
          <a:lstStyle/>
          <a:p>
            <a:fld id="{577055AB-BF88-4E5F-BCE7-B9DA907832CD}" type="slidenum">
              <a:rPr lang="en-US" smtClean="0"/>
              <a:t>27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1117440" y="260640"/>
            <a:ext cx="5194440" cy="1142640"/>
          </a:xfrm>
          <a:prstGeom prst="rect">
            <a:avLst/>
          </a:prstGeom>
          <a:noFill/>
          <a:ln w="0">
            <a:noFill/>
          </a:ln>
        </p:spPr>
        <p:txBody>
          <a:bodyPr anchor="ctr">
            <a:normAutofit/>
          </a:bodyPr>
          <a:lstStyle/>
          <a:p>
            <a:pPr indent="0">
              <a:lnSpc>
                <a:spcPct val="100000"/>
              </a:lnSpc>
              <a:buNone/>
            </a:pPr>
            <a:r>
              <a:rPr lang="mk-MK" sz="2000" b="1" strike="noStrike" spc="-1" dirty="0">
                <a:solidFill>
                  <a:srgbClr val="FFFFFF"/>
                </a:solidFill>
                <a:latin typeface="+mj-lt"/>
                <a:ea typeface="Tahoma"/>
              </a:rPr>
              <a:t>Концептуална мапа</a:t>
            </a:r>
            <a:endParaRPr lang="en-US" sz="2000" b="0" strike="noStrike" spc="-1" dirty="0">
              <a:solidFill>
                <a:srgbClr val="000000"/>
              </a:solidFill>
              <a:latin typeface="+mj-lt"/>
            </a:endParaRPr>
          </a:p>
        </p:txBody>
      </p:sp>
      <p:pic>
        <p:nvPicPr>
          <p:cNvPr id="153" name="Picture 2"/>
          <p:cNvPicPr/>
          <p:nvPr/>
        </p:nvPicPr>
        <p:blipFill>
          <a:blip r:embed="rId2"/>
          <a:srcRect l="9166" t="29484" r="38253" b="15262"/>
          <a:stretch/>
        </p:blipFill>
        <p:spPr>
          <a:xfrm>
            <a:off x="1257480" y="1917000"/>
            <a:ext cx="6410520" cy="3789360"/>
          </a:xfrm>
          <a:prstGeom prst="rect">
            <a:avLst/>
          </a:prstGeom>
          <a:ln w="0">
            <a:noFill/>
          </a:ln>
        </p:spPr>
      </p:pic>
      <p:sp>
        <p:nvSpPr>
          <p:cNvPr id="154" name="Freeform 5"/>
          <p:cNvSpPr/>
          <p:nvPr/>
        </p:nvSpPr>
        <p:spPr>
          <a:xfrm>
            <a:off x="971640" y="953640"/>
            <a:ext cx="3240000" cy="195120"/>
          </a:xfrm>
          <a:custGeom>
            <a:avLst/>
            <a:gdLst>
              <a:gd name="textAreaLeft" fmla="*/ 0 w 3240000"/>
              <a:gd name="textAreaRight" fmla="*/ 3240360 w 3240000"/>
              <a:gd name="textAreaTop" fmla="*/ 0 h 195120"/>
              <a:gd name="textAreaBottom" fmla="*/ 195480 h 195120"/>
            </a:gdLst>
            <a:ahLst/>
            <a:cxnLst/>
            <a:rect l="textAreaLeft" t="textAreaTop" r="textAreaRight" b="textAreaBottom"/>
            <a:pathLst>
              <a:path w="4764911" h="555585">
                <a:moveTo>
                  <a:pt x="0" y="555585"/>
                </a:moveTo>
                <a:lnTo>
                  <a:pt x="3310359" y="532435"/>
                </a:lnTo>
                <a:cubicBezTo>
                  <a:pt x="4010627" y="511215"/>
                  <a:pt x="3972045" y="503498"/>
                  <a:pt x="4201610" y="428263"/>
                </a:cubicBezTo>
                <a:cubicBezTo>
                  <a:pt x="4431175" y="353028"/>
                  <a:pt x="4595150" y="152400"/>
                  <a:pt x="4687747" y="81023"/>
                </a:cubicBezTo>
                <a:cubicBezTo>
                  <a:pt x="4780345" y="9646"/>
                  <a:pt x="4768770" y="4823"/>
                  <a:pt x="4757195" y="0"/>
                </a:cubicBezTo>
              </a:path>
            </a:pathLst>
          </a:custGeom>
          <a:noFill/>
          <a:ln w="38100">
            <a:solidFill>
              <a:srgbClr val="FFC000"/>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rgbClr val="000000"/>
              </a:solidFill>
              <a:latin typeface="Calibri"/>
            </a:endParaRPr>
          </a:p>
        </p:txBody>
      </p:sp>
      <p:sp>
        <p:nvSpPr>
          <p:cNvPr id="2" name="Slide Number Placeholder 1"/>
          <p:cNvSpPr>
            <a:spLocks noGrp="1"/>
          </p:cNvSpPr>
          <p:nvPr>
            <p:ph type="sldNum" idx="6"/>
          </p:nvPr>
        </p:nvSpPr>
        <p:spPr/>
        <p:txBody>
          <a:bodyPr/>
          <a:lstStyle/>
          <a:p>
            <a:fld id="{577055AB-BF88-4E5F-BCE7-B9DA907832CD}" type="slidenum">
              <a:rPr lang="en-US" smtClean="0"/>
              <a:t>28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p:cNvSpPr>
          <p:nvPr>
            <p:ph type="title"/>
          </p:nvPr>
        </p:nvSpPr>
        <p:spPr>
          <a:xfrm>
            <a:off x="467640" y="2421000"/>
            <a:ext cx="8229240" cy="1142640"/>
          </a:xfrm>
          <a:prstGeom prst="rect">
            <a:avLst/>
          </a:prstGeom>
          <a:solidFill>
            <a:srgbClr val="000000"/>
          </a:solidFill>
          <a:ln w="38160">
            <a:solidFill>
              <a:srgbClr val="FFFFFF"/>
            </a:solidFill>
            <a:round/>
          </a:ln>
          <a:effectLst>
            <a:outerShdw blurRad="39960" dist="20160" dir="5400000" rotWithShape="0">
              <a:srgbClr val="000000">
                <a:alpha val="38000"/>
              </a:srgbClr>
            </a:outerShdw>
          </a:effectLst>
        </p:spPr>
        <p:txBody>
          <a:bodyPr anchor="ctr">
            <a:noAutofit/>
          </a:bodyPr>
          <a:lstStyle/>
          <a:p>
            <a:pPr indent="0" algn="ctr">
              <a:lnSpc>
                <a:spcPct val="100000"/>
              </a:lnSpc>
              <a:buNone/>
            </a:pPr>
            <a:r>
              <a:rPr lang="en-US" sz="4000" b="1" strike="noStrike" spc="-1" dirty="0" err="1">
                <a:solidFill>
                  <a:srgbClr val="FFFFFF"/>
                </a:solidFill>
                <a:latin typeface="+mj-lt"/>
                <a:ea typeface="Tahoma"/>
              </a:rPr>
              <a:t>DeepSeek</a:t>
            </a:r>
            <a:endParaRPr lang="en-US" sz="4000" b="0" strike="noStrike" spc="-1" dirty="0">
              <a:solidFill>
                <a:srgbClr val="000000"/>
              </a:solidFill>
              <a:latin typeface="+mj-lt"/>
            </a:endParaRPr>
          </a:p>
        </p:txBody>
      </p:sp>
      <p:sp>
        <p:nvSpPr>
          <p:cNvPr id="2" name="Slide Number Placeholder 1"/>
          <p:cNvSpPr>
            <a:spLocks noGrp="1"/>
          </p:cNvSpPr>
          <p:nvPr>
            <p:ph type="sldNum" idx="6"/>
          </p:nvPr>
        </p:nvSpPr>
        <p:spPr/>
        <p:txBody>
          <a:bodyPr/>
          <a:lstStyle/>
          <a:p>
            <a:fld id="{577055AB-BF88-4E5F-BCE7-B9DA907832CD}" type="slidenum">
              <a:rPr lang="en-US" smtClean="0"/>
              <a:t>29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PlaceHolder 1"/>
          <p:cNvSpPr>
            <a:spLocks noGrp="1"/>
          </p:cNvSpPr>
          <p:nvPr>
            <p:ph type="title"/>
          </p:nvPr>
        </p:nvSpPr>
        <p:spPr>
          <a:xfrm>
            <a:off x="446760" y="476640"/>
            <a:ext cx="8229240" cy="561600"/>
          </a:xfrm>
          <a:prstGeom prst="rect">
            <a:avLst/>
          </a:prstGeom>
          <a:noFill/>
          <a:ln w="0">
            <a:noFill/>
          </a:ln>
        </p:spPr>
        <p:txBody>
          <a:bodyPr anchor="ctr">
            <a:normAutofit/>
          </a:bodyPr>
          <a:lstStyle/>
          <a:p>
            <a:pPr indent="0">
              <a:lnSpc>
                <a:spcPct val="100000"/>
              </a:lnSpc>
              <a:buNone/>
            </a:pPr>
            <a:r>
              <a:rPr lang="mk-MK" sz="2400" b="1" strike="noStrike" spc="-1" dirty="0">
                <a:solidFill>
                  <a:srgbClr val="FFFFFF"/>
                </a:solidFill>
                <a:latin typeface="Arial"/>
                <a:ea typeface="Tahoma"/>
              </a:rPr>
              <a:t>ЗА СВЕТЛИНАТА </a:t>
            </a:r>
            <a:endParaRPr lang="en-US" sz="2400" b="0" strike="noStrike" spc="-1" dirty="0">
              <a:solidFill>
                <a:srgbClr val="000000"/>
              </a:solidFill>
              <a:latin typeface="Arial"/>
            </a:endParaRPr>
          </a:p>
        </p:txBody>
      </p:sp>
      <p:sp>
        <p:nvSpPr>
          <p:cNvPr id="86" name="PlaceHolder 2"/>
          <p:cNvSpPr>
            <a:spLocks noGrp="1"/>
          </p:cNvSpPr>
          <p:nvPr>
            <p:ph/>
          </p:nvPr>
        </p:nvSpPr>
        <p:spPr>
          <a:xfrm>
            <a:off x="374760" y="1412640"/>
            <a:ext cx="8229240" cy="5145120"/>
          </a:xfrm>
          <a:prstGeom prst="rect">
            <a:avLst/>
          </a:prstGeom>
          <a:solidFill>
            <a:srgbClr val="000000"/>
          </a:solidFill>
          <a:ln w="25560">
            <a:solidFill>
              <a:srgbClr val="000000"/>
            </a:solidFill>
            <a:round/>
          </a:ln>
        </p:spPr>
        <p:txBody>
          <a:bodyPr anchor="t">
            <a:normAutofit fontScale="99000" lnSpcReduction="10000"/>
          </a:bodyPr>
          <a:lstStyle/>
          <a:p>
            <a:pPr marL="339480" indent="-339480">
              <a:lnSpc>
                <a:spcPct val="100000"/>
              </a:lnSpc>
              <a:spcBef>
                <a:spcPts val="400"/>
              </a:spcBef>
              <a:buClr>
                <a:srgbClr val="FFFFFF"/>
              </a:buClr>
              <a:buFont typeface="Arial"/>
              <a:buChar char="•"/>
            </a:pPr>
            <a:r>
              <a:rPr lang="mk-MK" sz="2000" b="0" strike="noStrike" spc="-1" dirty="0">
                <a:solidFill>
                  <a:srgbClr val="FFFFFF"/>
                </a:solidFill>
                <a:latin typeface="Arial"/>
                <a:ea typeface="Tahoma"/>
              </a:rPr>
              <a:t>Во христијанската традиција светлината се јавува како симбол на Божјата енергија, светоста, мудроста, благодатта итн.</a:t>
            </a:r>
            <a:endParaRPr lang="en-US" sz="2000" b="0" strike="noStrike" spc="-1" dirty="0">
              <a:solidFill>
                <a:srgbClr val="000000"/>
              </a:solidFill>
              <a:latin typeface="Arial"/>
            </a:endParaRPr>
          </a:p>
          <a:p>
            <a:pPr indent="0">
              <a:lnSpc>
                <a:spcPct val="100000"/>
              </a:lnSpc>
              <a:spcBef>
                <a:spcPts val="400"/>
              </a:spcBef>
              <a:buNone/>
              <a:tabLst>
                <a:tab pos="0" algn="l"/>
              </a:tabLst>
            </a:pPr>
            <a:r>
              <a:rPr lang="mk-MK" sz="2000" b="0" strike="noStrike" spc="-1" dirty="0">
                <a:solidFill>
                  <a:srgbClr val="FFFFFF"/>
                </a:solidFill>
                <a:latin typeface="Arial"/>
                <a:ea typeface="Tahoma"/>
              </a:rPr>
              <a:t> </a:t>
            </a:r>
            <a:endParaRPr lang="en-US" sz="2000" b="0" strike="noStrike" spc="-1" dirty="0">
              <a:solidFill>
                <a:srgbClr val="000000"/>
              </a:solidFill>
              <a:latin typeface="Arial"/>
            </a:endParaRPr>
          </a:p>
          <a:p>
            <a:pPr marL="339480" indent="-339480">
              <a:lnSpc>
                <a:spcPct val="100000"/>
              </a:lnSpc>
              <a:spcBef>
                <a:spcPts val="400"/>
              </a:spcBef>
              <a:buClr>
                <a:srgbClr val="FFFFFF"/>
              </a:buClr>
              <a:buFont typeface="Arial"/>
              <a:buChar char="•"/>
              <a:tabLst>
                <a:tab pos="0" algn="l"/>
              </a:tabLst>
            </a:pPr>
            <a:r>
              <a:rPr lang="mk-MK" sz="2000" b="0" strike="noStrike" spc="-1" dirty="0">
                <a:solidFill>
                  <a:srgbClr val="FFFFFF"/>
                </a:solidFill>
                <a:latin typeface="Arial"/>
                <a:ea typeface="Tahoma"/>
              </a:rPr>
              <a:t>Симболот на светлината се истакнува како карактеристична особеност во книжевното творештво на Климент Охридски. Тој прикажал вистинско мајсторство при изборот на синоними на зборот светлина, како и при формирањето на различни зборообразувачки форми од коренот свѣт-. Притоа, мотивот на светлината се смета и за карактеристичен елемент во стилот на епохата.</a:t>
            </a:r>
            <a:endParaRPr lang="en-US" sz="2000" b="0" strike="noStrike" spc="-1" dirty="0">
              <a:solidFill>
                <a:srgbClr val="000000"/>
              </a:solidFill>
              <a:latin typeface="Arial"/>
            </a:endParaRPr>
          </a:p>
          <a:p>
            <a:pPr indent="0">
              <a:lnSpc>
                <a:spcPct val="100000"/>
              </a:lnSpc>
              <a:spcBef>
                <a:spcPts val="400"/>
              </a:spcBef>
              <a:buNone/>
              <a:tabLst>
                <a:tab pos="0" algn="l"/>
              </a:tabLst>
            </a:pPr>
            <a:r>
              <a:rPr lang="mk-MK" sz="2000" b="0" strike="noStrike" spc="-1" dirty="0">
                <a:solidFill>
                  <a:srgbClr val="FFFFFF"/>
                </a:solidFill>
                <a:latin typeface="Arial"/>
                <a:ea typeface="Tahoma"/>
              </a:rPr>
              <a:t> </a:t>
            </a:r>
            <a:endParaRPr lang="en-US" sz="2000" b="0" strike="noStrike" spc="-1" dirty="0">
              <a:solidFill>
                <a:srgbClr val="000000"/>
              </a:solidFill>
              <a:latin typeface="Arial"/>
            </a:endParaRPr>
          </a:p>
          <a:p>
            <a:pPr marL="339480" indent="-339480">
              <a:lnSpc>
                <a:spcPct val="100000"/>
              </a:lnSpc>
              <a:spcBef>
                <a:spcPts val="400"/>
              </a:spcBef>
              <a:buClr>
                <a:srgbClr val="FFFFFF"/>
              </a:buClr>
              <a:buFont typeface="Arial"/>
              <a:buChar char="•"/>
              <a:tabLst>
                <a:tab pos="0" algn="l"/>
              </a:tabLst>
            </a:pPr>
            <a:r>
              <a:rPr lang="mk-MK" sz="2000" b="0" strike="noStrike" spc="-1" dirty="0">
                <a:solidFill>
                  <a:srgbClr val="FFFFFF"/>
                </a:solidFill>
                <a:latin typeface="Arial"/>
                <a:ea typeface="Tahoma"/>
              </a:rPr>
              <a:t>Во текот на целиот среден век светлината во секоја нејзина стилистичка форма се сметала за основен уметнички фактор во средновековната естетика. Луминозноста ја среќаваме и во човековото битие и во предметите каде функционира како фундаментално стилско обележје. </a:t>
            </a:r>
            <a:endParaRPr lang="en-US" sz="2000" b="0" strike="noStrike" spc="-1" dirty="0">
              <a:solidFill>
                <a:srgbClr val="000000"/>
              </a:solidFill>
              <a:latin typeface="Arial"/>
            </a:endParaRPr>
          </a:p>
        </p:txBody>
      </p:sp>
      <p:sp>
        <p:nvSpPr>
          <p:cNvPr id="87" name="Freeform 8"/>
          <p:cNvSpPr/>
          <p:nvPr/>
        </p:nvSpPr>
        <p:spPr>
          <a:xfrm>
            <a:off x="167040" y="476640"/>
            <a:ext cx="4764600" cy="555120"/>
          </a:xfrm>
          <a:custGeom>
            <a:avLst/>
            <a:gdLst>
              <a:gd name="textAreaLeft" fmla="*/ 0 w 4764600"/>
              <a:gd name="textAreaRight" fmla="*/ 4764960 w 4764600"/>
              <a:gd name="textAreaTop" fmla="*/ 0 h 555120"/>
              <a:gd name="textAreaBottom" fmla="*/ 555480 h 555120"/>
            </a:gdLst>
            <a:ahLst/>
            <a:cxnLst/>
            <a:rect l="textAreaLeft" t="textAreaTop" r="textAreaRight" b="textAreaBottom"/>
            <a:pathLst>
              <a:path w="4764911" h="555585">
                <a:moveTo>
                  <a:pt x="0" y="555585"/>
                </a:moveTo>
                <a:lnTo>
                  <a:pt x="3310359" y="532435"/>
                </a:lnTo>
                <a:cubicBezTo>
                  <a:pt x="4010627" y="511215"/>
                  <a:pt x="3972045" y="503498"/>
                  <a:pt x="4201610" y="428263"/>
                </a:cubicBezTo>
                <a:cubicBezTo>
                  <a:pt x="4431175" y="353028"/>
                  <a:pt x="4595150" y="152400"/>
                  <a:pt x="4687747" y="81023"/>
                </a:cubicBezTo>
                <a:cubicBezTo>
                  <a:pt x="4780345" y="9646"/>
                  <a:pt x="4768770" y="4823"/>
                  <a:pt x="4757195" y="0"/>
                </a:cubicBezTo>
              </a:path>
            </a:pathLst>
          </a:custGeom>
          <a:noFill/>
          <a:ln w="38100">
            <a:solidFill>
              <a:srgbClr val="FFC000"/>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rgbClr val="000000"/>
              </a:solidFill>
              <a:latin typeface="Calibri"/>
            </a:endParaRPr>
          </a:p>
        </p:txBody>
      </p:sp>
      <p:sp>
        <p:nvSpPr>
          <p:cNvPr id="2" name="Slide Number Placeholder 1"/>
          <p:cNvSpPr>
            <a:spLocks noGrp="1"/>
          </p:cNvSpPr>
          <p:nvPr>
            <p:ph type="sldNum" idx="6"/>
          </p:nvPr>
        </p:nvSpPr>
        <p:spPr/>
        <p:txBody>
          <a:bodyPr/>
          <a:lstStyle/>
          <a:p>
            <a:fld id="{577055AB-BF88-4E5F-BCE7-B9DA907832CD}" type="slidenum">
              <a:rPr lang="en-US" smtClean="0"/>
              <a:t>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p:cNvSpPr>
          <p:nvPr>
            <p:ph/>
          </p:nvPr>
        </p:nvSpPr>
        <p:spPr>
          <a:xfrm>
            <a:off x="457200" y="1600200"/>
            <a:ext cx="8229240" cy="4525560"/>
          </a:xfrm>
          <a:prstGeom prst="rect">
            <a:avLst/>
          </a:prstGeom>
          <a:noFill/>
          <a:ln w="0">
            <a:noFill/>
          </a:ln>
        </p:spPr>
        <p:txBody>
          <a:bodyPr anchor="t">
            <a:normAutofit/>
          </a:bodyPr>
          <a:lstStyle/>
          <a:p>
            <a:pPr marL="343080" indent="-343080">
              <a:lnSpc>
                <a:spcPct val="100000"/>
              </a:lnSpc>
              <a:spcBef>
                <a:spcPts val="641"/>
              </a:spcBef>
              <a:buClr>
                <a:srgbClr val="FFFFFF"/>
              </a:buClr>
              <a:buFont typeface="Arial"/>
              <a:buChar char="•"/>
            </a:pPr>
            <a:r>
              <a:rPr lang="mk-MK" sz="3200" b="0" strike="noStrike" spc="-1" dirty="0">
                <a:solidFill>
                  <a:srgbClr val="FFFFFF"/>
                </a:solidFill>
                <a:latin typeface="+mj-lt"/>
                <a:ea typeface="Tahoma"/>
              </a:rPr>
              <a:t>АТЛАС</a:t>
            </a:r>
            <a:endParaRPr lang="en-US" sz="3200" b="0" strike="noStrike" spc="-1" dirty="0">
              <a:solidFill>
                <a:srgbClr val="000000"/>
              </a:solidFill>
              <a:latin typeface="+mj-lt"/>
            </a:endParaRPr>
          </a:p>
          <a:p>
            <a:pPr indent="0">
              <a:lnSpc>
                <a:spcPct val="100000"/>
              </a:lnSpc>
              <a:spcBef>
                <a:spcPts val="641"/>
              </a:spcBef>
              <a:buNone/>
            </a:pPr>
            <a:endParaRPr lang="en-US" sz="3200" b="0" strike="noStrike" spc="-1" dirty="0">
              <a:solidFill>
                <a:srgbClr val="000000"/>
              </a:solidFill>
              <a:latin typeface="+mj-lt"/>
            </a:endParaRPr>
          </a:p>
          <a:p>
            <a:pPr marL="343080" indent="-343080">
              <a:lnSpc>
                <a:spcPct val="100000"/>
              </a:lnSpc>
              <a:spcBef>
                <a:spcPts val="641"/>
              </a:spcBef>
              <a:buClr>
                <a:srgbClr val="FFFFFF"/>
              </a:buClr>
              <a:buFont typeface="Arial"/>
              <a:buChar char="•"/>
            </a:pPr>
            <a:r>
              <a:rPr lang="mk-MK" sz="3200" b="0" strike="noStrike" spc="-1" dirty="0">
                <a:solidFill>
                  <a:srgbClr val="FFFFFF"/>
                </a:solidFill>
                <a:latin typeface="+mj-lt"/>
                <a:ea typeface="Tahoma"/>
              </a:rPr>
              <a:t>ФРЕКВЕНЦИЈА</a:t>
            </a:r>
            <a:endParaRPr lang="en-US" sz="3200" b="0" strike="noStrike" spc="-1" dirty="0">
              <a:solidFill>
                <a:srgbClr val="000000"/>
              </a:solidFill>
              <a:latin typeface="+mj-lt"/>
            </a:endParaRPr>
          </a:p>
          <a:p>
            <a:pPr indent="0">
              <a:lnSpc>
                <a:spcPct val="100000"/>
              </a:lnSpc>
              <a:spcBef>
                <a:spcPts val="641"/>
              </a:spcBef>
              <a:buNone/>
            </a:pPr>
            <a:endParaRPr lang="en-US" sz="3200" b="0" strike="noStrike" spc="-1" dirty="0">
              <a:solidFill>
                <a:srgbClr val="000000"/>
              </a:solidFill>
              <a:latin typeface="+mj-lt"/>
            </a:endParaRPr>
          </a:p>
          <a:p>
            <a:pPr marL="343080" indent="-343080">
              <a:lnSpc>
                <a:spcPct val="100000"/>
              </a:lnSpc>
              <a:spcBef>
                <a:spcPts val="641"/>
              </a:spcBef>
              <a:buClr>
                <a:srgbClr val="FFFFFF"/>
              </a:buClr>
              <a:buFont typeface="Arial"/>
              <a:buChar char="•"/>
            </a:pPr>
            <a:r>
              <a:rPr lang="mk-MK" sz="3200" b="0" strike="noStrike" spc="-1" dirty="0">
                <a:solidFill>
                  <a:srgbClr val="FFFFFF"/>
                </a:solidFill>
                <a:latin typeface="+mj-lt"/>
                <a:ea typeface="Tahoma"/>
              </a:rPr>
              <a:t>ТОПЛОТНА КАРТА</a:t>
            </a:r>
            <a:endParaRPr lang="en-US" sz="3200" b="0" strike="noStrike" spc="-1" dirty="0">
              <a:solidFill>
                <a:srgbClr val="000000"/>
              </a:solidFill>
              <a:latin typeface="+mj-lt"/>
            </a:endParaRPr>
          </a:p>
          <a:p>
            <a:pPr indent="0">
              <a:lnSpc>
                <a:spcPct val="100000"/>
              </a:lnSpc>
              <a:spcBef>
                <a:spcPts val="641"/>
              </a:spcBef>
              <a:buNone/>
            </a:pPr>
            <a:endParaRPr lang="en-US" sz="3200" b="0" strike="noStrike" spc="-1" dirty="0">
              <a:solidFill>
                <a:srgbClr val="000000"/>
              </a:solidFill>
              <a:latin typeface="+mj-lt"/>
            </a:endParaRPr>
          </a:p>
          <a:p>
            <a:pPr marL="343080" indent="-343080">
              <a:lnSpc>
                <a:spcPct val="100000"/>
              </a:lnSpc>
              <a:spcBef>
                <a:spcPts val="641"/>
              </a:spcBef>
              <a:buClr>
                <a:srgbClr val="FFFFFF"/>
              </a:buClr>
              <a:buFont typeface="Arial"/>
              <a:buChar char="•"/>
            </a:pPr>
            <a:r>
              <a:rPr lang="mk-MK" sz="3200" b="0" strike="noStrike" spc="-1" dirty="0">
                <a:solidFill>
                  <a:srgbClr val="FFFFFF"/>
                </a:solidFill>
                <a:latin typeface="+mj-lt"/>
                <a:ea typeface="Tahoma"/>
              </a:rPr>
              <a:t>СЕМАНТИЧКИ КЛАСТЕРИ – СВЕТЛОСНА </a:t>
            </a:r>
            <a:r>
              <a:rPr lang="mk-MK" sz="3200" b="0" strike="noStrike" spc="-1" dirty="0" smtClean="0">
                <a:solidFill>
                  <a:srgbClr val="FFFFFF"/>
                </a:solidFill>
                <a:latin typeface="+mj-lt"/>
                <a:ea typeface="Tahoma"/>
              </a:rPr>
              <a:t>СИМБОЛИКА</a:t>
            </a:r>
            <a:endParaRPr lang="en-US" sz="3200" b="0" strike="noStrike" spc="-1" dirty="0">
              <a:solidFill>
                <a:srgbClr val="000000"/>
              </a:solidFill>
              <a:latin typeface="+mj-lt"/>
            </a:endParaRPr>
          </a:p>
          <a:p>
            <a:pPr indent="0">
              <a:lnSpc>
                <a:spcPct val="100000"/>
              </a:lnSpc>
              <a:spcBef>
                <a:spcPts val="641"/>
              </a:spcBef>
              <a:buNone/>
              <a:tabLst>
                <a:tab pos="0" algn="l"/>
              </a:tabLst>
            </a:pPr>
            <a:endParaRPr lang="en-US" sz="3200" b="0" strike="noStrike" spc="-1" dirty="0">
              <a:solidFill>
                <a:srgbClr val="000000"/>
              </a:solidFill>
              <a:latin typeface="+mj-lt"/>
            </a:endParaRPr>
          </a:p>
          <a:p>
            <a:pPr indent="0">
              <a:lnSpc>
                <a:spcPct val="100000"/>
              </a:lnSpc>
              <a:spcBef>
                <a:spcPts val="641"/>
              </a:spcBef>
              <a:buNone/>
              <a:tabLst>
                <a:tab pos="0" algn="l"/>
              </a:tabLst>
            </a:pPr>
            <a:endParaRPr lang="en-US" sz="3200" b="0" strike="noStrike" spc="-1" dirty="0">
              <a:solidFill>
                <a:srgbClr val="000000"/>
              </a:solidFill>
              <a:latin typeface="+mj-lt"/>
            </a:endParaRPr>
          </a:p>
          <a:p>
            <a:pPr indent="0">
              <a:lnSpc>
                <a:spcPct val="100000"/>
              </a:lnSpc>
              <a:spcBef>
                <a:spcPts val="641"/>
              </a:spcBef>
              <a:buNone/>
              <a:tabLst>
                <a:tab pos="0" algn="l"/>
              </a:tabLst>
            </a:pPr>
            <a:endParaRPr lang="en-US" sz="3200" b="0" strike="noStrike" spc="-1" dirty="0">
              <a:solidFill>
                <a:srgbClr val="000000"/>
              </a:solidFill>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60664333"/>
              </p:ext>
            </p:extLst>
          </p:nvPr>
        </p:nvGraphicFramePr>
        <p:xfrm>
          <a:off x="2987824" y="1772816"/>
          <a:ext cx="522287" cy="438150"/>
        </p:xfrm>
        <a:graphic>
          <a:graphicData uri="http://schemas.openxmlformats.org/presentationml/2006/ole">
            <mc:AlternateContent xmlns:mc="http://schemas.openxmlformats.org/markup-compatibility/2006">
              <mc:Choice xmlns:v="urn:schemas-microsoft-com:vml" Requires="v">
                <p:oleObj spid="_x0000_s1042" name="Packager Shell Object" showAsIcon="1" r:id="rId3" imgW="522360" imgH="437400" progId="Package">
                  <p:embed/>
                </p:oleObj>
              </mc:Choice>
              <mc:Fallback>
                <p:oleObj name="Packager Shell Object" showAsIcon="1" r:id="rId3" imgW="522360" imgH="437400" progId="Package">
                  <p:embed/>
                  <p:pic>
                    <p:nvPicPr>
                      <p:cNvPr id="0" name=""/>
                      <p:cNvPicPr/>
                      <p:nvPr/>
                    </p:nvPicPr>
                    <p:blipFill>
                      <a:blip r:embed="rId4"/>
                      <a:stretch>
                        <a:fillRect/>
                      </a:stretch>
                    </p:blipFill>
                    <p:spPr>
                      <a:xfrm>
                        <a:off x="2987824" y="1772816"/>
                        <a:ext cx="522287" cy="43815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213683974"/>
              </p:ext>
            </p:extLst>
          </p:nvPr>
        </p:nvGraphicFramePr>
        <p:xfrm>
          <a:off x="4139952" y="2852936"/>
          <a:ext cx="1135062" cy="438150"/>
        </p:xfrm>
        <a:graphic>
          <a:graphicData uri="http://schemas.openxmlformats.org/presentationml/2006/ole">
            <mc:AlternateContent xmlns:mc="http://schemas.openxmlformats.org/markup-compatibility/2006">
              <mc:Choice xmlns:v="urn:schemas-microsoft-com:vml" Requires="v">
                <p:oleObj spid="_x0000_s1043" name="Packager Shell Object" showAsIcon="1" r:id="rId5" imgW="1135080" imgH="437400" progId="Package">
                  <p:embed/>
                </p:oleObj>
              </mc:Choice>
              <mc:Fallback>
                <p:oleObj name="Packager Shell Object" showAsIcon="1" r:id="rId5" imgW="1135080" imgH="437400" progId="Package">
                  <p:embed/>
                  <p:pic>
                    <p:nvPicPr>
                      <p:cNvPr id="0" name=""/>
                      <p:cNvPicPr/>
                      <p:nvPr/>
                    </p:nvPicPr>
                    <p:blipFill>
                      <a:blip r:embed="rId6"/>
                      <a:stretch>
                        <a:fillRect/>
                      </a:stretch>
                    </p:blipFill>
                    <p:spPr>
                      <a:xfrm>
                        <a:off x="4139952" y="2852936"/>
                        <a:ext cx="1135062" cy="43815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851172490"/>
              </p:ext>
            </p:extLst>
          </p:nvPr>
        </p:nvGraphicFramePr>
        <p:xfrm>
          <a:off x="4932040" y="4005064"/>
          <a:ext cx="979487" cy="438150"/>
        </p:xfrm>
        <a:graphic>
          <a:graphicData uri="http://schemas.openxmlformats.org/presentationml/2006/ole">
            <mc:AlternateContent xmlns:mc="http://schemas.openxmlformats.org/markup-compatibility/2006">
              <mc:Choice xmlns:v="urn:schemas-microsoft-com:vml" Requires="v">
                <p:oleObj spid="_x0000_s1044" name="Packager Shell Object" showAsIcon="1" r:id="rId7" imgW="980280" imgH="437400" progId="Package">
                  <p:embed/>
                </p:oleObj>
              </mc:Choice>
              <mc:Fallback>
                <p:oleObj name="Packager Shell Object" showAsIcon="1" r:id="rId7" imgW="980280" imgH="437400" progId="Package">
                  <p:embed/>
                  <p:pic>
                    <p:nvPicPr>
                      <p:cNvPr id="0" name=""/>
                      <p:cNvPicPr/>
                      <p:nvPr/>
                    </p:nvPicPr>
                    <p:blipFill>
                      <a:blip r:embed="rId8"/>
                      <a:stretch>
                        <a:fillRect/>
                      </a:stretch>
                    </p:blipFill>
                    <p:spPr>
                      <a:xfrm>
                        <a:off x="4932040" y="4005064"/>
                        <a:ext cx="979487" cy="4381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84513253"/>
              </p:ext>
            </p:extLst>
          </p:nvPr>
        </p:nvGraphicFramePr>
        <p:xfrm>
          <a:off x="5580112" y="5589240"/>
          <a:ext cx="2257425" cy="438150"/>
        </p:xfrm>
        <a:graphic>
          <a:graphicData uri="http://schemas.openxmlformats.org/presentationml/2006/ole">
            <mc:AlternateContent xmlns:mc="http://schemas.openxmlformats.org/markup-compatibility/2006">
              <mc:Choice xmlns:v="urn:schemas-microsoft-com:vml" Requires="v">
                <p:oleObj spid="_x0000_s1045" name="Packager Shell Object" showAsIcon="1" r:id="rId9" imgW="2257560" imgH="437400" progId="Package">
                  <p:embed/>
                </p:oleObj>
              </mc:Choice>
              <mc:Fallback>
                <p:oleObj name="Packager Shell Object" showAsIcon="1" r:id="rId9" imgW="2257560" imgH="437400" progId="Package">
                  <p:embed/>
                  <p:pic>
                    <p:nvPicPr>
                      <p:cNvPr id="0" name=""/>
                      <p:cNvPicPr/>
                      <p:nvPr/>
                    </p:nvPicPr>
                    <p:blipFill>
                      <a:blip r:embed="rId10"/>
                      <a:stretch>
                        <a:fillRect/>
                      </a:stretch>
                    </p:blipFill>
                    <p:spPr>
                      <a:xfrm>
                        <a:off x="5580112" y="5589240"/>
                        <a:ext cx="2257425" cy="438150"/>
                      </a:xfrm>
                      <a:prstGeom prst="rect">
                        <a:avLst/>
                      </a:prstGeom>
                    </p:spPr>
                  </p:pic>
                </p:oleObj>
              </mc:Fallback>
            </mc:AlternateContent>
          </a:graphicData>
        </a:graphic>
      </p:graphicFrame>
      <p:sp>
        <p:nvSpPr>
          <p:cNvPr id="6" name="Slide Number Placeholder 5"/>
          <p:cNvSpPr>
            <a:spLocks noGrp="1"/>
          </p:cNvSpPr>
          <p:nvPr>
            <p:ph type="sldNum" idx="6"/>
          </p:nvPr>
        </p:nvSpPr>
        <p:spPr/>
        <p:txBody>
          <a:bodyPr/>
          <a:lstStyle/>
          <a:p>
            <a:fld id="{577055AB-BF88-4E5F-BCE7-B9DA907832CD}" type="slidenum">
              <a:rPr lang="en-US" smtClean="0"/>
              <a:t>30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tangle 3"/>
          <p:cNvSpPr/>
          <p:nvPr/>
        </p:nvSpPr>
        <p:spPr>
          <a:xfrm>
            <a:off x="323640" y="1484640"/>
            <a:ext cx="8496720" cy="4968360"/>
          </a:xfrm>
          <a:prstGeom prst="rect">
            <a:avLst/>
          </a:prstGeom>
          <a:solidFill>
            <a:srgbClr val="FFFFFF"/>
          </a:solidFill>
          <a:ln>
            <a:solidFill>
              <a:srgbClr val="000000"/>
            </a:solidFill>
            <a:round/>
          </a:ln>
        </p:spPr>
        <p:style>
          <a:lnRef idx="2">
            <a:schemeClr val="dk1"/>
          </a:lnRef>
          <a:fillRef idx="1">
            <a:schemeClr val="lt1"/>
          </a:fillRef>
          <a:effectRef idx="0">
            <a:schemeClr val="dk1"/>
          </a:effectRef>
          <a:fontRef idx="minor"/>
        </p:style>
        <p:txBody>
          <a:bodyPr lIns="90000" tIns="45000" rIns="90000" bIns="45000" anchor="ctr">
            <a:noAutofit/>
          </a:bodyPr>
          <a:lstStyle/>
          <a:p>
            <a:pPr algn="ctr">
              <a:lnSpc>
                <a:spcPct val="100000"/>
              </a:lnSpc>
            </a:pPr>
            <a:endParaRPr lang="en-US" sz="1800" b="0" strike="noStrike" spc="-1">
              <a:solidFill>
                <a:schemeClr val="dk1"/>
              </a:solidFill>
              <a:latin typeface="Calibri"/>
            </a:endParaRPr>
          </a:p>
        </p:txBody>
      </p:sp>
      <p:pic>
        <p:nvPicPr>
          <p:cNvPr id="166" name="Picture 2"/>
          <p:cNvPicPr/>
          <p:nvPr/>
        </p:nvPicPr>
        <p:blipFill>
          <a:blip r:embed="rId3"/>
          <a:stretch/>
        </p:blipFill>
        <p:spPr>
          <a:xfrm>
            <a:off x="539640" y="1600200"/>
            <a:ext cx="7920360" cy="4525560"/>
          </a:xfrm>
          <a:prstGeom prst="rect">
            <a:avLst/>
          </a:prstGeom>
          <a:ln w="0">
            <a:noFill/>
          </a:ln>
        </p:spPr>
      </p:pic>
      <p:sp>
        <p:nvSpPr>
          <p:cNvPr id="167" name="PlaceHolder 1"/>
          <p:cNvSpPr>
            <a:spLocks noGrp="1"/>
          </p:cNvSpPr>
          <p:nvPr>
            <p:ph type="title"/>
          </p:nvPr>
        </p:nvSpPr>
        <p:spPr>
          <a:xfrm>
            <a:off x="457200" y="274680"/>
            <a:ext cx="8229240" cy="1142640"/>
          </a:xfrm>
          <a:prstGeom prst="rect">
            <a:avLst/>
          </a:prstGeom>
          <a:noFill/>
          <a:ln w="0">
            <a:noFill/>
          </a:ln>
        </p:spPr>
        <p:txBody>
          <a:bodyPr anchor="ctr">
            <a:noAutofit/>
          </a:bodyPr>
          <a:lstStyle/>
          <a:p>
            <a:pPr indent="0">
              <a:buNone/>
            </a:pPr>
            <a:endParaRPr lang="en-US" sz="4400" b="0" strike="noStrike" spc="-1">
              <a:solidFill>
                <a:srgbClr val="000000"/>
              </a:solidFill>
              <a:latin typeface="Calibri"/>
            </a:endParaRPr>
          </a:p>
        </p:txBody>
      </p:sp>
      <p:graphicFrame>
        <p:nvGraphicFramePr>
          <p:cNvPr id="168" name="Object 167"/>
          <p:cNvGraphicFramePr/>
          <p:nvPr/>
        </p:nvGraphicFramePr>
        <p:xfrm>
          <a:off x="4059000" y="620640"/>
          <a:ext cx="522000" cy="437760"/>
        </p:xfrm>
        <a:graphic>
          <a:graphicData uri="http://schemas.openxmlformats.org/presentationml/2006/ole">
            <mc:AlternateContent xmlns:mc="http://schemas.openxmlformats.org/markup-compatibility/2006">
              <mc:Choice xmlns:v="urn:schemas-microsoft-com:vml" Requires="v">
                <p:oleObj spid="_x0000_s2053" r:id="rId4" imgW="0" imgH="0" progId="Package">
                  <p:embed/>
                </p:oleObj>
              </mc:Choice>
              <mc:Fallback>
                <p:oleObj r:id="rId4" imgW="0" imgH="0" progId="Package">
                  <p:embed/>
                  <p:pic>
                    <p:nvPicPr>
                      <p:cNvPr id="169" name=""/>
                      <p:cNvPicPr/>
                      <p:nvPr/>
                    </p:nvPicPr>
                    <p:blipFill>
                      <a:blip r:embed="rId5"/>
                      <a:stretch/>
                    </p:blipFill>
                    <p:spPr>
                      <a:xfrm>
                        <a:off x="4059000" y="620640"/>
                        <a:ext cx="522000" cy="437760"/>
                      </a:xfrm>
                      <a:prstGeom prst="rect">
                        <a:avLst/>
                      </a:prstGeom>
                      <a:ln w="0">
                        <a:noFill/>
                      </a:ln>
                    </p:spPr>
                  </p:pic>
                </p:oleObj>
              </mc:Fallback>
            </mc:AlternateContent>
          </a:graphicData>
        </a:graphic>
      </p:graphicFrame>
      <p:sp>
        <p:nvSpPr>
          <p:cNvPr id="2" name="Slide Number Placeholder 1"/>
          <p:cNvSpPr>
            <a:spLocks noGrp="1"/>
          </p:cNvSpPr>
          <p:nvPr>
            <p:ph type="sldNum" idx="6"/>
          </p:nvPr>
        </p:nvSpPr>
        <p:spPr/>
        <p:txBody>
          <a:bodyPr/>
          <a:lstStyle/>
          <a:p>
            <a:fld id="{577055AB-BF88-4E5F-BCE7-B9DA907832CD}" type="slidenum">
              <a:rPr lang="en-US" smtClean="0"/>
              <a:t>31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467640" y="2421000"/>
            <a:ext cx="8229240" cy="1142640"/>
          </a:xfrm>
          <a:prstGeom prst="rect">
            <a:avLst/>
          </a:prstGeom>
          <a:solidFill>
            <a:srgbClr val="000000"/>
          </a:solidFill>
          <a:ln w="38160">
            <a:solidFill>
              <a:srgbClr val="FFFFFF"/>
            </a:solidFill>
            <a:round/>
          </a:ln>
          <a:effectLst>
            <a:outerShdw blurRad="39960" dist="20160" dir="5400000" rotWithShape="0">
              <a:srgbClr val="000000">
                <a:alpha val="38000"/>
              </a:srgbClr>
            </a:outerShdw>
          </a:effectLst>
        </p:spPr>
        <p:txBody>
          <a:bodyPr anchor="ctr">
            <a:noAutofit/>
          </a:bodyPr>
          <a:lstStyle/>
          <a:p>
            <a:pPr indent="0" algn="ctr">
              <a:lnSpc>
                <a:spcPct val="100000"/>
              </a:lnSpc>
              <a:buNone/>
            </a:pPr>
            <a:r>
              <a:rPr lang="en-US" sz="4000" b="1" strike="noStrike" spc="-1" dirty="0">
                <a:solidFill>
                  <a:srgbClr val="FFFFFF"/>
                </a:solidFill>
                <a:latin typeface="+mj-lt"/>
                <a:ea typeface="Tahoma"/>
              </a:rPr>
              <a:t>Gemini</a:t>
            </a:r>
            <a:endParaRPr lang="en-US" sz="4000" b="0" strike="noStrike" spc="-1" dirty="0">
              <a:solidFill>
                <a:srgbClr val="000000"/>
              </a:solidFill>
              <a:latin typeface="+mj-lt"/>
            </a:endParaRPr>
          </a:p>
        </p:txBody>
      </p:sp>
      <p:sp>
        <p:nvSpPr>
          <p:cNvPr id="2" name="Slide Number Placeholder 1"/>
          <p:cNvSpPr>
            <a:spLocks noGrp="1"/>
          </p:cNvSpPr>
          <p:nvPr>
            <p:ph type="sldNum" idx="6"/>
          </p:nvPr>
        </p:nvSpPr>
        <p:spPr/>
        <p:txBody>
          <a:bodyPr/>
          <a:lstStyle/>
          <a:p>
            <a:fld id="{577055AB-BF88-4E5F-BCE7-B9DA907832CD}" type="slidenum">
              <a:rPr lang="en-US" smtClean="0"/>
              <a:t>32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Content Placeholder 3" descr="C:\Users\Slavica\Desktop\СТИЛИСТИЧКИ КОЛОКВИУМ\СТИЛИСТИЧКИ КОЛОКВИУМ\ВИ\Gemini_Generated_Image_d3wlx8d3wlx8d3wl.png"/>
          <p:cNvPicPr/>
          <p:nvPr/>
        </p:nvPicPr>
        <p:blipFill>
          <a:blip r:embed="rId2"/>
          <a:stretch/>
        </p:blipFill>
        <p:spPr>
          <a:xfrm>
            <a:off x="4212000" y="188640"/>
            <a:ext cx="4473360" cy="6480360"/>
          </a:xfrm>
          <a:prstGeom prst="rect">
            <a:avLst/>
          </a:prstGeom>
          <a:ln w="0">
            <a:noFill/>
          </a:ln>
        </p:spPr>
      </p:pic>
      <p:sp>
        <p:nvSpPr>
          <p:cNvPr id="172" name="Rectangle 1"/>
          <p:cNvSpPr/>
          <p:nvPr/>
        </p:nvSpPr>
        <p:spPr>
          <a:xfrm>
            <a:off x="179640" y="1772640"/>
            <a:ext cx="3888000" cy="313786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mk-MK" sz="1800" b="0" strike="noStrike" spc="-1" dirty="0">
                <a:solidFill>
                  <a:srgbClr val="FFFFFF"/>
                </a:solidFill>
                <a:latin typeface="+mj-lt"/>
              </a:rPr>
              <a:t>Оваа илустративна фотографија визуелно ја потврдува Климентовата стилистика на </a:t>
            </a:r>
            <a:r>
              <a:rPr lang="mk-MK" sz="1800" b="1" strike="noStrike" spc="-1" dirty="0">
                <a:solidFill>
                  <a:srgbClr val="FFFFFF"/>
                </a:solidFill>
                <a:latin typeface="+mj-lt"/>
              </a:rPr>
              <a:t>„активна соларна светлина“</a:t>
            </a:r>
            <a:r>
              <a:rPr lang="mk-MK" sz="1800" b="0" strike="noStrike" spc="-1" dirty="0">
                <a:solidFill>
                  <a:srgbClr val="FFFFFF"/>
                </a:solidFill>
                <a:latin typeface="+mj-lt"/>
              </a:rPr>
              <a:t>. Секој елемент на дијаграмот е глагол во движење: </a:t>
            </a:r>
            <a:r>
              <a:rPr lang="mk-MK" sz="1800" b="0" i="1" strike="noStrike" spc="-1" dirty="0">
                <a:solidFill>
                  <a:srgbClr val="FFFFFF"/>
                </a:solidFill>
                <a:latin typeface="+mj-lt"/>
              </a:rPr>
              <a:t>озари, разгони, просветли, огреа</a:t>
            </a:r>
            <a:r>
              <a:rPr lang="mk-MK" sz="1800" b="0" strike="noStrike" spc="-1" dirty="0">
                <a:solidFill>
                  <a:srgbClr val="FFFFFF"/>
                </a:solidFill>
                <a:latin typeface="+mj-lt"/>
              </a:rPr>
              <a:t>. Во Климентовиот универзум, светлината не е само физичка појава, таа е </a:t>
            </a:r>
            <a:r>
              <a:rPr lang="mk-MK" sz="1800" b="1" strike="noStrike" spc="-1" dirty="0">
                <a:solidFill>
                  <a:srgbClr val="FFFFFF"/>
                </a:solidFill>
                <a:latin typeface="+mj-lt"/>
              </a:rPr>
              <a:t>теолошка материја</a:t>
            </a:r>
            <a:r>
              <a:rPr lang="mk-MK" sz="1800" b="0" strike="noStrike" spc="-1" dirty="0">
                <a:solidFill>
                  <a:srgbClr val="FFFFFF"/>
                </a:solidFill>
                <a:latin typeface="+mj-lt"/>
              </a:rPr>
              <a:t> која се излева, тече и променува.</a:t>
            </a:r>
          </a:p>
        </p:txBody>
      </p:sp>
      <p:sp>
        <p:nvSpPr>
          <p:cNvPr id="2" name="Slide Number Placeholder 1"/>
          <p:cNvSpPr>
            <a:spLocks noGrp="1"/>
          </p:cNvSpPr>
          <p:nvPr>
            <p:ph type="sldNum" idx="6"/>
          </p:nvPr>
        </p:nvSpPr>
        <p:spPr/>
        <p:txBody>
          <a:bodyPr/>
          <a:lstStyle/>
          <a:p>
            <a:fld id="{577055AB-BF88-4E5F-BCE7-B9DA907832CD}" type="slidenum">
              <a:rPr lang="en-US" smtClean="0"/>
              <a:t>33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PlaceHolder 1"/>
          <p:cNvSpPr>
            <a:spLocks noGrp="1"/>
          </p:cNvSpPr>
          <p:nvPr>
            <p:ph/>
          </p:nvPr>
        </p:nvSpPr>
        <p:spPr>
          <a:xfrm>
            <a:off x="478440" y="682560"/>
            <a:ext cx="8218080" cy="6090840"/>
          </a:xfrm>
          <a:prstGeom prst="rect">
            <a:avLst/>
          </a:prstGeom>
          <a:solidFill>
            <a:srgbClr val="000000"/>
          </a:solidFill>
          <a:ln w="25560">
            <a:solidFill>
              <a:srgbClr val="000000"/>
            </a:solidFill>
            <a:round/>
          </a:ln>
        </p:spPr>
        <p:txBody>
          <a:bodyPr anchor="t">
            <a:noAutofit/>
          </a:bodyPr>
          <a:lstStyle/>
          <a:p>
            <a:pPr indent="0">
              <a:lnSpc>
                <a:spcPct val="100000"/>
              </a:lnSpc>
              <a:spcBef>
                <a:spcPts val="281"/>
              </a:spcBef>
              <a:buNone/>
            </a:pPr>
            <a:endParaRPr lang="en-US" sz="1400" b="0" strike="noStrike" spc="-1" dirty="0">
              <a:solidFill>
                <a:srgbClr val="000000"/>
              </a:solidFill>
              <a:latin typeface="+mj-lt"/>
            </a:endParaRPr>
          </a:p>
          <a:p>
            <a:pPr marL="343080" indent="-343080">
              <a:lnSpc>
                <a:spcPct val="100000"/>
              </a:lnSpc>
              <a:spcBef>
                <a:spcPts val="281"/>
              </a:spcBef>
              <a:buClr>
                <a:srgbClr val="FFFFFF"/>
              </a:buClr>
              <a:buFont typeface="Arial"/>
              <a:buChar char="•"/>
            </a:pPr>
            <a:r>
              <a:rPr lang="mk-MK" sz="1400" b="0" strike="noStrike" spc="-1" dirty="0">
                <a:solidFill>
                  <a:srgbClr val="FFFFFF"/>
                </a:solidFill>
                <a:latin typeface="+mj-lt"/>
                <a:ea typeface="Tahoma"/>
              </a:rPr>
              <a:t>Изработката на овој атлас може да биде исклучително значаен научен инструмент за идентификување на нови, досега непознати или несигурно атрибуирани дела на Климент Охридски.</a:t>
            </a:r>
            <a:r>
              <a:rPr lang="en-US" sz="1400" b="0" strike="noStrike" spc="-1" dirty="0">
                <a:solidFill>
                  <a:srgbClr val="FFFFFF"/>
                </a:solidFill>
                <a:latin typeface="+mj-lt"/>
                <a:ea typeface="Tahoma"/>
              </a:rPr>
              <a:t> </a:t>
            </a:r>
            <a:r>
              <a:rPr lang="mk-MK" sz="1400" b="0" strike="noStrike" spc="-1" dirty="0">
                <a:solidFill>
                  <a:srgbClr val="FFFFFF"/>
                </a:solidFill>
                <a:latin typeface="+mj-lt"/>
                <a:ea typeface="Tahoma"/>
              </a:rPr>
              <a:t>Со него би се обликувал</a:t>
            </a:r>
            <a:r>
              <a:rPr lang="mk-MK" sz="1400" b="1" strike="noStrike" spc="-1" dirty="0">
                <a:solidFill>
                  <a:srgbClr val="FFFFFF"/>
                </a:solidFill>
                <a:latin typeface="+mj-lt"/>
                <a:ea typeface="Tahoma"/>
              </a:rPr>
              <a:t> </a:t>
            </a:r>
            <a:r>
              <a:rPr lang="mk-MK" sz="1400" b="0" strike="noStrike" spc="-1" dirty="0">
                <a:solidFill>
                  <a:srgbClr val="FFFFFF"/>
                </a:solidFill>
                <a:latin typeface="+mj-lt"/>
                <a:ea typeface="Tahoma"/>
              </a:rPr>
              <a:t>„светлосниот потпис“ на</a:t>
            </a:r>
            <a:r>
              <a:rPr lang="mk-MK" sz="1400" b="1" strike="noStrike" spc="-1" dirty="0">
                <a:solidFill>
                  <a:srgbClr val="FFFFFF"/>
                </a:solidFill>
                <a:latin typeface="+mj-lt"/>
                <a:ea typeface="Tahoma"/>
              </a:rPr>
              <a:t> </a:t>
            </a:r>
            <a:r>
              <a:rPr lang="mk-MK" sz="1400" b="0" strike="noStrike" spc="-1" dirty="0">
                <a:solidFill>
                  <a:srgbClr val="FFFFFF"/>
                </a:solidFill>
                <a:latin typeface="+mj-lt"/>
                <a:ea typeface="Tahoma"/>
              </a:rPr>
              <a:t>Климент Охридски како специфичен стилистички отпечаток. Доколку во некој новооткриен или анонимен ракопис се појави истата хиерархија на светлосни термини (на пр. специфичната употреба на </a:t>
            </a:r>
            <a:r>
              <a:rPr lang="mk-MK" sz="1400" b="0" i="1" strike="noStrike" spc="-1" dirty="0">
                <a:solidFill>
                  <a:srgbClr val="FFFFFF"/>
                </a:solidFill>
                <a:latin typeface="+mj-lt"/>
                <a:ea typeface="Tahoma"/>
              </a:rPr>
              <a:t>„Трисветло сонце“</a:t>
            </a:r>
            <a:r>
              <a:rPr lang="mk-MK" sz="1400" b="0" strike="noStrike" spc="-1" dirty="0">
                <a:solidFill>
                  <a:srgbClr val="FFFFFF"/>
                </a:solidFill>
                <a:latin typeface="+mj-lt"/>
                <a:ea typeface="Tahoma"/>
              </a:rPr>
              <a:t> во комбинација со глаголот </a:t>
            </a:r>
            <a:r>
              <a:rPr lang="mk-MK" sz="1400" b="0" i="1" strike="noStrike" spc="-1" dirty="0">
                <a:solidFill>
                  <a:srgbClr val="FFFFFF"/>
                </a:solidFill>
                <a:latin typeface="+mj-lt"/>
                <a:ea typeface="Tahoma"/>
              </a:rPr>
              <a:t>„озари“</a:t>
            </a:r>
            <a:r>
              <a:rPr lang="mk-MK" sz="1400" b="0" strike="noStrike" spc="-1" dirty="0">
                <a:solidFill>
                  <a:srgbClr val="FFFFFF"/>
                </a:solidFill>
                <a:latin typeface="+mj-lt"/>
                <a:ea typeface="Tahoma"/>
              </a:rPr>
              <a:t>), атласот би послужил како референтна точка за докажување на авторството.</a:t>
            </a:r>
            <a:endParaRPr lang="en-US" sz="1400" b="0" strike="noStrike" spc="-1" dirty="0">
              <a:solidFill>
                <a:srgbClr val="000000"/>
              </a:solidFill>
              <a:latin typeface="+mj-lt"/>
            </a:endParaRPr>
          </a:p>
          <a:p>
            <a:pPr indent="0">
              <a:lnSpc>
                <a:spcPct val="100000"/>
              </a:lnSpc>
              <a:spcBef>
                <a:spcPts val="281"/>
              </a:spcBef>
              <a:buNone/>
            </a:pPr>
            <a:endParaRPr lang="en-US" sz="1400" b="0" strike="noStrike" spc="-1" dirty="0">
              <a:solidFill>
                <a:srgbClr val="000000"/>
              </a:solidFill>
              <a:latin typeface="+mj-lt"/>
            </a:endParaRPr>
          </a:p>
          <a:p>
            <a:pPr marL="343080" indent="-343080">
              <a:lnSpc>
                <a:spcPct val="100000"/>
              </a:lnSpc>
              <a:spcBef>
                <a:spcPts val="281"/>
              </a:spcBef>
              <a:buClr>
                <a:srgbClr val="FFFFFF"/>
              </a:buClr>
              <a:buFont typeface="Arial"/>
              <a:buChar char="•"/>
            </a:pPr>
            <a:r>
              <a:rPr lang="mk-MK" sz="1400" b="0" strike="noStrike" spc="-1" dirty="0">
                <a:solidFill>
                  <a:srgbClr val="FFFFFF"/>
                </a:solidFill>
                <a:latin typeface="+mj-lt"/>
                <a:ea typeface="Tahoma"/>
              </a:rPr>
              <a:t>Атласот би ги дефинирал границите на Климентовиот речник. Ако статистиката покаже дека Климент во химнографијата преферира </a:t>
            </a:r>
            <a:r>
              <a:rPr lang="mk-MK" sz="1400" b="0" i="1" strike="noStrike" spc="-1" dirty="0">
                <a:solidFill>
                  <a:srgbClr val="FFFFFF"/>
                </a:solidFill>
                <a:latin typeface="+mj-lt"/>
                <a:ea typeface="Tahoma"/>
              </a:rPr>
              <a:t>„светодавец“</a:t>
            </a:r>
            <a:r>
              <a:rPr lang="mk-MK" sz="1400" b="0" strike="noStrike" spc="-1" dirty="0">
                <a:solidFill>
                  <a:srgbClr val="FFFFFF"/>
                </a:solidFill>
                <a:latin typeface="+mj-lt"/>
                <a:ea typeface="Tahoma"/>
              </a:rPr>
              <a:t> наместо други синоними, секое дело со слична фреквенција на оваа лексема станува кандидат“ за негово дело. Тоа е еден вид </a:t>
            </a:r>
            <a:r>
              <a:rPr lang="mk-MK" sz="1400" b="1" strike="noStrike" spc="-1" dirty="0">
                <a:solidFill>
                  <a:srgbClr val="FFFFFF"/>
                </a:solidFill>
                <a:latin typeface="+mj-lt"/>
                <a:ea typeface="Tahoma"/>
              </a:rPr>
              <a:t>лингвистичка форензика</a:t>
            </a:r>
            <a:r>
              <a:rPr lang="mk-MK" sz="1400" b="0" strike="noStrike" spc="-1" dirty="0">
                <a:solidFill>
                  <a:srgbClr val="FFFFFF"/>
                </a:solidFill>
                <a:latin typeface="+mj-lt"/>
                <a:ea typeface="Tahoma"/>
              </a:rPr>
              <a:t>.</a:t>
            </a:r>
            <a:endParaRPr lang="en-US" sz="1400" b="0" strike="noStrike" spc="-1" dirty="0">
              <a:solidFill>
                <a:srgbClr val="000000"/>
              </a:solidFill>
              <a:latin typeface="+mj-lt"/>
            </a:endParaRPr>
          </a:p>
          <a:p>
            <a:pPr indent="0">
              <a:lnSpc>
                <a:spcPct val="100000"/>
              </a:lnSpc>
              <a:spcBef>
                <a:spcPts val="281"/>
              </a:spcBef>
              <a:buNone/>
            </a:pPr>
            <a:endParaRPr lang="en-US" sz="1400" b="0" strike="noStrike" spc="-1" dirty="0">
              <a:solidFill>
                <a:srgbClr val="000000"/>
              </a:solidFill>
              <a:latin typeface="+mj-lt"/>
            </a:endParaRPr>
          </a:p>
          <a:p>
            <a:pPr marL="343080" indent="-343080">
              <a:lnSpc>
                <a:spcPct val="100000"/>
              </a:lnSpc>
              <a:spcBef>
                <a:spcPts val="281"/>
              </a:spcBef>
              <a:buClr>
                <a:srgbClr val="FFFFFF"/>
              </a:buClr>
              <a:buFont typeface="Arial"/>
              <a:buChar char="•"/>
            </a:pPr>
            <a:r>
              <a:rPr lang="mk-MK" sz="1400" b="0" strike="noStrike" spc="-1" dirty="0">
                <a:solidFill>
                  <a:srgbClr val="FFFFFF"/>
                </a:solidFill>
                <a:latin typeface="+mj-lt"/>
                <a:ea typeface="Tahoma"/>
              </a:rPr>
              <a:t>Атласот би помогнал да се направи разлика помеѓу делата што Климент само ги преведувал и оние што тој оригинално ги создал. Неговите оригинални похвали се далеку побогати со светлосни епитети отколку стандардните византиски шаблони. Атласот би го дефинирал тој „вишок на светлина“ кој е карактеристичен само за него.</a:t>
            </a:r>
            <a:endParaRPr lang="en-US" sz="1400" b="0" strike="noStrike" spc="-1" dirty="0">
              <a:solidFill>
                <a:srgbClr val="000000"/>
              </a:solidFill>
              <a:latin typeface="+mj-lt"/>
            </a:endParaRPr>
          </a:p>
          <a:p>
            <a:pPr indent="0">
              <a:lnSpc>
                <a:spcPct val="100000"/>
              </a:lnSpc>
              <a:spcBef>
                <a:spcPts val="281"/>
              </a:spcBef>
              <a:buNone/>
              <a:tabLst>
                <a:tab pos="0" algn="l"/>
              </a:tabLst>
            </a:pPr>
            <a:endParaRPr lang="en-US" sz="1400" b="0" strike="noStrike" spc="-1" dirty="0">
              <a:solidFill>
                <a:srgbClr val="000000"/>
              </a:solidFill>
              <a:latin typeface="+mj-lt"/>
            </a:endParaRPr>
          </a:p>
          <a:p>
            <a:pPr marL="343080" indent="-343080">
              <a:lnSpc>
                <a:spcPct val="100000"/>
              </a:lnSpc>
              <a:spcBef>
                <a:spcPts val="281"/>
              </a:spcBef>
              <a:buClr>
                <a:srgbClr val="FFFFFF"/>
              </a:buClr>
              <a:buFont typeface="Arial"/>
              <a:buChar char="•"/>
              <a:tabLst>
                <a:tab pos="0" algn="l"/>
              </a:tabLst>
            </a:pPr>
            <a:r>
              <a:rPr lang="mk-MK" sz="1400" b="0" strike="noStrike" spc="-1" dirty="0">
                <a:solidFill>
                  <a:srgbClr val="FFFFFF"/>
                </a:solidFill>
                <a:latin typeface="+mj-lt"/>
                <a:ea typeface="Tahoma"/>
              </a:rPr>
              <a:t>Со следење на тоа како се менуваат термините за светлина низ вековите во различни преписи, атласот би можел да помогне во реконструирањето на првобитниот изглед на Климентовите дела кои денес ги знаеме само преку подоцнежни преписи од 13-ти или 14-ти век.</a:t>
            </a:r>
            <a:endParaRPr lang="en-US" sz="1400" b="0" strike="noStrike" spc="-1" dirty="0">
              <a:solidFill>
                <a:srgbClr val="000000"/>
              </a:solidFill>
              <a:latin typeface="+mj-lt"/>
            </a:endParaRPr>
          </a:p>
          <a:p>
            <a:pPr indent="0">
              <a:lnSpc>
                <a:spcPct val="100000"/>
              </a:lnSpc>
              <a:spcBef>
                <a:spcPts val="281"/>
              </a:spcBef>
              <a:buNone/>
              <a:tabLst>
                <a:tab pos="0" algn="l"/>
              </a:tabLst>
            </a:pPr>
            <a:endParaRPr lang="en-US" sz="1400" b="0" strike="noStrike" spc="-1" dirty="0">
              <a:solidFill>
                <a:srgbClr val="000000"/>
              </a:solidFill>
              <a:latin typeface="+mj-lt"/>
            </a:endParaRPr>
          </a:p>
          <a:p>
            <a:pPr marL="343080" indent="-343080">
              <a:lnSpc>
                <a:spcPct val="100000"/>
              </a:lnSpc>
              <a:spcBef>
                <a:spcPts val="281"/>
              </a:spcBef>
              <a:buClr>
                <a:srgbClr val="FFFFFF"/>
              </a:buClr>
              <a:buFont typeface="Arial"/>
              <a:buChar char="•"/>
              <a:tabLst>
                <a:tab pos="0" algn="l"/>
              </a:tabLst>
            </a:pPr>
            <a:r>
              <a:rPr lang="mk-MK" sz="1400" b="0" strike="noStrike" spc="-1" dirty="0">
                <a:solidFill>
                  <a:srgbClr val="FFFFFF"/>
                </a:solidFill>
                <a:latin typeface="+mj-lt"/>
                <a:ea typeface="Tahoma"/>
              </a:rPr>
              <a:t>На тој начин овој атлас го позиционираме како модел за дигитална хуманистика и лингвистичка форензика.</a:t>
            </a:r>
            <a:endParaRPr lang="en-US" sz="1400" b="0" strike="noStrike" spc="-1" dirty="0">
              <a:solidFill>
                <a:srgbClr val="000000"/>
              </a:solidFill>
              <a:latin typeface="+mj-lt"/>
            </a:endParaRPr>
          </a:p>
          <a:p>
            <a:pPr indent="0">
              <a:lnSpc>
                <a:spcPct val="100000"/>
              </a:lnSpc>
              <a:spcBef>
                <a:spcPts val="281"/>
              </a:spcBef>
              <a:buNone/>
              <a:tabLst>
                <a:tab pos="0" algn="l"/>
              </a:tabLst>
            </a:pPr>
            <a:endParaRPr lang="en-US" sz="1400" b="0" strike="noStrike" spc="-1" dirty="0">
              <a:solidFill>
                <a:srgbClr val="000000"/>
              </a:solidFill>
              <a:latin typeface="+mj-lt"/>
            </a:endParaRPr>
          </a:p>
        </p:txBody>
      </p:sp>
      <p:sp>
        <p:nvSpPr>
          <p:cNvPr id="174" name="Rectangle 4"/>
          <p:cNvSpPr/>
          <p:nvPr/>
        </p:nvSpPr>
        <p:spPr>
          <a:xfrm>
            <a:off x="480240" y="222840"/>
            <a:ext cx="1772514" cy="460211"/>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mk-MK" sz="2400" b="0" strike="noStrike" spc="-1" dirty="0">
                <a:solidFill>
                  <a:srgbClr val="FFFFFF"/>
                </a:solidFill>
                <a:latin typeface="+mj-lt"/>
                <a:ea typeface="Tahoma"/>
              </a:rPr>
              <a:t>ЗАКЛУЧОК</a:t>
            </a:r>
            <a:endParaRPr lang="mk-MK" sz="2400" b="0" strike="noStrike" spc="-1" dirty="0">
              <a:solidFill>
                <a:srgbClr val="FFFFFF"/>
              </a:solidFill>
              <a:latin typeface="+mj-lt"/>
            </a:endParaRPr>
          </a:p>
        </p:txBody>
      </p:sp>
      <p:sp>
        <p:nvSpPr>
          <p:cNvPr id="175" name="Freeform 5"/>
          <p:cNvSpPr/>
          <p:nvPr/>
        </p:nvSpPr>
        <p:spPr>
          <a:xfrm>
            <a:off x="476280" y="596160"/>
            <a:ext cx="2316240" cy="93600"/>
          </a:xfrm>
          <a:custGeom>
            <a:avLst/>
            <a:gdLst>
              <a:gd name="textAreaLeft" fmla="*/ 0 w 2316240"/>
              <a:gd name="textAreaRight" fmla="*/ 2316600 w 2316240"/>
              <a:gd name="textAreaTop" fmla="*/ 0 h 93600"/>
              <a:gd name="textAreaBottom" fmla="*/ 93960 h 93600"/>
            </a:gdLst>
            <a:ahLst/>
            <a:cxnLst/>
            <a:rect l="textAreaLeft" t="textAreaTop" r="textAreaRight" b="textAreaBottom"/>
            <a:pathLst>
              <a:path w="4764911" h="555585">
                <a:moveTo>
                  <a:pt x="0" y="555585"/>
                </a:moveTo>
                <a:lnTo>
                  <a:pt x="3310359" y="532435"/>
                </a:lnTo>
                <a:cubicBezTo>
                  <a:pt x="4010627" y="511215"/>
                  <a:pt x="3972045" y="503498"/>
                  <a:pt x="4201610" y="428263"/>
                </a:cubicBezTo>
                <a:cubicBezTo>
                  <a:pt x="4431175" y="353028"/>
                  <a:pt x="4595150" y="152400"/>
                  <a:pt x="4687747" y="81023"/>
                </a:cubicBezTo>
                <a:cubicBezTo>
                  <a:pt x="4780345" y="9646"/>
                  <a:pt x="4768770" y="4823"/>
                  <a:pt x="4757195" y="0"/>
                </a:cubicBezTo>
              </a:path>
            </a:pathLst>
          </a:custGeom>
          <a:noFill/>
          <a:ln w="38100">
            <a:solidFill>
              <a:srgbClr val="FFC000"/>
            </a:solidFill>
            <a:round/>
          </a:ln>
        </p:spPr>
        <p:style>
          <a:lnRef idx="1">
            <a:schemeClr val="accent1"/>
          </a:lnRef>
          <a:fillRef idx="0">
            <a:schemeClr val="accent1"/>
          </a:fillRef>
          <a:effectRef idx="0">
            <a:schemeClr val="accent1"/>
          </a:effectRef>
          <a:fontRef idx="minor"/>
        </p:style>
        <p:txBody>
          <a:bodyPr lIns="90000" tIns="90000" rIns="90000" bIns="90000" anchor="ctr">
            <a:noAutofit/>
          </a:bodyPr>
          <a:lstStyle/>
          <a:p>
            <a:pPr algn="ctr">
              <a:lnSpc>
                <a:spcPct val="100000"/>
              </a:lnSpc>
            </a:pPr>
            <a:endParaRPr lang="en-US" sz="1800" b="0" strike="noStrike" spc="-1">
              <a:solidFill>
                <a:srgbClr val="000000"/>
              </a:solidFill>
              <a:latin typeface="Calibri"/>
            </a:endParaRPr>
          </a:p>
        </p:txBody>
      </p:sp>
      <p:sp>
        <p:nvSpPr>
          <p:cNvPr id="2" name="Slide Number Placeholder 1"/>
          <p:cNvSpPr>
            <a:spLocks noGrp="1"/>
          </p:cNvSpPr>
          <p:nvPr>
            <p:ph type="sldNum" idx="6"/>
          </p:nvPr>
        </p:nvSpPr>
        <p:spPr/>
        <p:txBody>
          <a:bodyPr/>
          <a:lstStyle/>
          <a:p>
            <a:fld id="{577055AB-BF88-4E5F-BCE7-B9DA907832CD}" type="slidenum">
              <a:rPr lang="en-US" smtClean="0"/>
              <a:t>34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232" y="274680"/>
            <a:ext cx="8229240" cy="1142640"/>
          </a:xfrm>
        </p:spPr>
        <p:txBody>
          <a:bodyPr/>
          <a:lstStyle/>
          <a:p>
            <a:r>
              <a:rPr lang="mk-MK" sz="2400" dirty="0" smtClean="0">
                <a:solidFill>
                  <a:schemeClr val="bg1"/>
                </a:solidFill>
                <a:latin typeface="+mj-lt"/>
              </a:rPr>
              <a:t>Извори и литература</a:t>
            </a:r>
            <a:endParaRPr lang="en-US" sz="2400" dirty="0">
              <a:solidFill>
                <a:schemeClr val="bg1"/>
              </a:solidFill>
              <a:latin typeface="+mj-lt"/>
            </a:endParaRPr>
          </a:p>
        </p:txBody>
      </p:sp>
      <p:sp>
        <p:nvSpPr>
          <p:cNvPr id="3" name="Subtitle 2"/>
          <p:cNvSpPr>
            <a:spLocks noGrp="1"/>
          </p:cNvSpPr>
          <p:nvPr>
            <p:ph type="subTitle"/>
          </p:nvPr>
        </p:nvSpPr>
        <p:spPr/>
        <p:txBody>
          <a:bodyPr/>
          <a:lstStyle/>
          <a:p>
            <a:pPr marL="285750" indent="-285750">
              <a:buFont typeface="Arial" pitchFamily="34" charset="0"/>
              <a:buChar char="•"/>
            </a:pPr>
            <a:r>
              <a:rPr lang="mk-MK" dirty="0" smtClean="0">
                <a:solidFill>
                  <a:schemeClr val="bg1"/>
                </a:solidFill>
                <a:latin typeface="+mj-lt"/>
              </a:rPr>
              <a:t>Велев 2014: Велев, Илија. Историја на македонската книжевност. Том 1. </a:t>
            </a:r>
            <a:endParaRPr lang="en-US" dirty="0" smtClean="0">
              <a:solidFill>
                <a:schemeClr val="bg1"/>
              </a:solidFill>
              <a:latin typeface="+mj-lt"/>
            </a:endParaRPr>
          </a:p>
          <a:p>
            <a:pPr marL="285750" indent="-285750">
              <a:buFont typeface="Arial" pitchFamily="34" charset="0"/>
              <a:buChar char="•"/>
            </a:pPr>
            <a:r>
              <a:rPr lang="mk-MK" dirty="0" smtClean="0">
                <a:solidFill>
                  <a:schemeClr val="bg1"/>
                </a:solidFill>
                <a:latin typeface="+mj-lt"/>
              </a:rPr>
              <a:t>Јакимовска-Тошиќ 1997: Јакимовска-Тошиќ, Маја . Свети Јоаким Осоговски. Скопје.</a:t>
            </a:r>
          </a:p>
          <a:p>
            <a:pPr marL="285750" indent="-285750">
              <a:buFont typeface="Arial" pitchFamily="34" charset="0"/>
              <a:buChar char="•"/>
            </a:pPr>
            <a:r>
              <a:rPr lang="mk-MK" dirty="0" smtClean="0">
                <a:solidFill>
                  <a:schemeClr val="bg1"/>
                </a:solidFill>
                <a:latin typeface="+mj-lt"/>
              </a:rPr>
              <a:t>Македонски житија : </a:t>
            </a:r>
            <a:r>
              <a:rPr lang="en-US" dirty="0" smtClean="0">
                <a:solidFill>
                  <a:schemeClr val="bg1"/>
                </a:solidFill>
                <a:latin typeface="+mj-lt"/>
              </a:rPr>
              <a:t>IX-XVIII </a:t>
            </a:r>
            <a:r>
              <a:rPr lang="mk-MK" dirty="0" smtClean="0">
                <a:solidFill>
                  <a:schemeClr val="bg1"/>
                </a:solidFill>
                <a:latin typeface="+mj-lt"/>
              </a:rPr>
              <a:t>век. 1996. Скопје.</a:t>
            </a:r>
          </a:p>
          <a:p>
            <a:pPr marL="285750" indent="-285750">
              <a:buFont typeface="Arial" pitchFamily="34" charset="0"/>
              <a:buChar char="•"/>
            </a:pPr>
            <a:r>
              <a:rPr lang="mk-MK" dirty="0" smtClean="0">
                <a:solidFill>
                  <a:schemeClr val="bg1"/>
                </a:solidFill>
                <a:latin typeface="+mj-lt"/>
              </a:rPr>
              <a:t>Охридски 2008: Охридски, Свети Климент. Црковна поезија. Скопје.</a:t>
            </a:r>
          </a:p>
          <a:p>
            <a:pPr marL="285750" indent="-285750">
              <a:buFont typeface="Arial" pitchFamily="34" charset="0"/>
              <a:buChar char="•"/>
            </a:pPr>
            <a:r>
              <a:rPr lang="mk-MK" dirty="0" smtClean="0">
                <a:solidFill>
                  <a:schemeClr val="bg1"/>
                </a:solidFill>
                <a:latin typeface="+mj-lt"/>
              </a:rPr>
              <a:t>Охридски 1996: Охридски, Свети Климент. Похвали и поуки. Скопје.</a:t>
            </a:r>
          </a:p>
          <a:p>
            <a:pPr marL="285750" indent="-285750">
              <a:buFont typeface="Arial" pitchFamily="34" charset="0"/>
              <a:buChar char="•"/>
            </a:pPr>
            <a:r>
              <a:rPr lang="mk-MK" dirty="0" smtClean="0">
                <a:solidFill>
                  <a:schemeClr val="bg1"/>
                </a:solidFill>
                <a:latin typeface="+mj-lt"/>
              </a:rPr>
              <a:t>Поп-Атанасов 2007: Поп-Атанасов, Ѓорги. Средновековна македонска химнографија: (</a:t>
            </a:r>
            <a:r>
              <a:rPr lang="en-US" dirty="0" smtClean="0">
                <a:solidFill>
                  <a:schemeClr val="bg1"/>
                </a:solidFill>
                <a:latin typeface="+mj-lt"/>
              </a:rPr>
              <a:t>XI – XIII </a:t>
            </a:r>
            <a:r>
              <a:rPr lang="mk-MK" dirty="0" smtClean="0">
                <a:solidFill>
                  <a:schemeClr val="bg1"/>
                </a:solidFill>
                <a:latin typeface="+mj-lt"/>
              </a:rPr>
              <a:t>век). Скопје.</a:t>
            </a:r>
            <a:endParaRPr lang="en-US" dirty="0" smtClean="0">
              <a:solidFill>
                <a:schemeClr val="bg1"/>
              </a:solidFill>
              <a:latin typeface="+mj-lt"/>
            </a:endParaRPr>
          </a:p>
          <a:p>
            <a:pPr marL="285750" indent="-285750">
              <a:buFont typeface="Arial" pitchFamily="34" charset="0"/>
              <a:buChar char="•"/>
            </a:pPr>
            <a:r>
              <a:rPr lang="mk-MK" dirty="0">
                <a:solidFill>
                  <a:schemeClr val="bg1"/>
                </a:solidFill>
              </a:rPr>
              <a:t>Средновековна книжевност (</a:t>
            </a:r>
            <a:r>
              <a:rPr lang="en-US" dirty="0">
                <a:solidFill>
                  <a:schemeClr val="bg1"/>
                </a:solidFill>
              </a:rPr>
              <a:t>IX-XIV </a:t>
            </a:r>
            <a:r>
              <a:rPr lang="mk-MK" dirty="0">
                <a:solidFill>
                  <a:schemeClr val="bg1"/>
                </a:solidFill>
              </a:rPr>
              <a:t>век). Скопје</a:t>
            </a:r>
            <a:r>
              <a:rPr lang="mk-MK" dirty="0" smtClean="0">
                <a:solidFill>
                  <a:schemeClr val="bg1"/>
                </a:solidFill>
              </a:rPr>
              <a:t>.</a:t>
            </a:r>
            <a:endParaRPr lang="mk-MK" dirty="0"/>
          </a:p>
          <a:p>
            <a:pPr marL="285750" indent="-285750">
              <a:buFont typeface="Arial" pitchFamily="34" charset="0"/>
              <a:buChar char="•"/>
            </a:pPr>
            <a:r>
              <a:rPr lang="en-US" dirty="0" smtClean="0">
                <a:solidFill>
                  <a:schemeClr val="bg1"/>
                </a:solidFill>
                <a:latin typeface="+mj-lt"/>
              </a:rPr>
              <a:t>Copilot: https://copilot.microsoft.com/</a:t>
            </a:r>
          </a:p>
          <a:p>
            <a:pPr marL="285750" indent="-285750">
              <a:buFont typeface="Arial" pitchFamily="34" charset="0"/>
              <a:buChar char="•"/>
            </a:pPr>
            <a:r>
              <a:rPr lang="en-US" dirty="0" err="1" smtClean="0">
                <a:solidFill>
                  <a:schemeClr val="bg1"/>
                </a:solidFill>
                <a:latin typeface="+mj-lt"/>
              </a:rPr>
              <a:t>ChatGPT</a:t>
            </a:r>
            <a:r>
              <a:rPr lang="en-US" dirty="0" smtClean="0">
                <a:solidFill>
                  <a:schemeClr val="bg1"/>
                </a:solidFill>
                <a:latin typeface="+mj-lt"/>
              </a:rPr>
              <a:t>: https://chatgpt.com/</a:t>
            </a:r>
          </a:p>
          <a:p>
            <a:pPr marL="285750" indent="-285750">
              <a:buFont typeface="Arial" pitchFamily="34" charset="0"/>
              <a:buChar char="•"/>
            </a:pPr>
            <a:r>
              <a:rPr lang="en-US" dirty="0" err="1" smtClean="0">
                <a:solidFill>
                  <a:schemeClr val="bg1"/>
                </a:solidFill>
                <a:latin typeface="+mj-lt"/>
              </a:rPr>
              <a:t>DeepSeek</a:t>
            </a:r>
            <a:r>
              <a:rPr lang="en-US" dirty="0" smtClean="0">
                <a:solidFill>
                  <a:schemeClr val="bg1"/>
                </a:solidFill>
                <a:latin typeface="+mj-lt"/>
              </a:rPr>
              <a:t>: https://www.deepseek.com/en/</a:t>
            </a:r>
          </a:p>
          <a:p>
            <a:pPr marL="285750" indent="-285750">
              <a:buFont typeface="Arial" pitchFamily="34" charset="0"/>
              <a:buChar char="•"/>
            </a:pPr>
            <a:r>
              <a:rPr lang="en-US" dirty="0" smtClean="0">
                <a:solidFill>
                  <a:schemeClr val="bg1"/>
                </a:solidFill>
                <a:latin typeface="+mj-lt"/>
              </a:rPr>
              <a:t>Gemini: https://gemini.google.com/app</a:t>
            </a:r>
          </a:p>
          <a:p>
            <a:pPr marL="285750" indent="-285750">
              <a:buFont typeface="Arial" pitchFamily="34" charset="0"/>
              <a:buChar char="•"/>
            </a:pPr>
            <a:r>
              <a:rPr lang="en-US" dirty="0" err="1" smtClean="0">
                <a:solidFill>
                  <a:schemeClr val="bg1"/>
                </a:solidFill>
                <a:latin typeface="+mj-lt"/>
              </a:rPr>
              <a:t>Grok</a:t>
            </a:r>
            <a:r>
              <a:rPr lang="en-US" dirty="0" smtClean="0">
                <a:solidFill>
                  <a:schemeClr val="bg1"/>
                </a:solidFill>
                <a:latin typeface="+mj-lt"/>
              </a:rPr>
              <a:t>: https://grok.com/</a:t>
            </a:r>
          </a:p>
          <a:p>
            <a:endParaRPr lang="en-US" dirty="0" smtClean="0">
              <a:solidFill>
                <a:schemeClr val="bg1"/>
              </a:solidFill>
              <a:latin typeface="+mj-lt"/>
            </a:endParaRPr>
          </a:p>
          <a:p>
            <a:endParaRPr lang="en-US" dirty="0">
              <a:solidFill>
                <a:schemeClr val="bg1"/>
              </a:solidFill>
              <a:latin typeface="+mj-lt"/>
            </a:endParaRPr>
          </a:p>
        </p:txBody>
      </p:sp>
      <p:sp>
        <p:nvSpPr>
          <p:cNvPr id="4" name="Slide Number Placeholder 3"/>
          <p:cNvSpPr>
            <a:spLocks noGrp="1"/>
          </p:cNvSpPr>
          <p:nvPr>
            <p:ph type="sldNum" idx="6"/>
          </p:nvPr>
        </p:nvSpPr>
        <p:spPr/>
        <p:txBody>
          <a:bodyPr/>
          <a:lstStyle/>
          <a:p>
            <a:fld id="{ECC524E4-513B-4714-A473-82446D622A72}" type="slidenum">
              <a:rPr lang="en-US" smtClean="0"/>
              <a:t>35</a:t>
            </a:fld>
            <a:endParaRPr lang="en-US"/>
          </a:p>
        </p:txBody>
      </p:sp>
    </p:spTree>
    <p:extLst>
      <p:ext uri="{BB962C8B-B14F-4D97-AF65-F5344CB8AC3E}">
        <p14:creationId xmlns:p14="http://schemas.microsoft.com/office/powerpoint/2010/main" val="38866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laceHolder 1"/>
          <p:cNvSpPr>
            <a:spLocks noGrp="1"/>
          </p:cNvSpPr>
          <p:nvPr>
            <p:ph type="title"/>
          </p:nvPr>
        </p:nvSpPr>
        <p:spPr>
          <a:xfrm>
            <a:off x="374760" y="318240"/>
            <a:ext cx="8229240" cy="878040"/>
          </a:xfrm>
          <a:prstGeom prst="rect">
            <a:avLst/>
          </a:prstGeom>
          <a:noFill/>
          <a:ln w="0">
            <a:noFill/>
          </a:ln>
        </p:spPr>
        <p:txBody>
          <a:bodyPr anchor="ctr">
            <a:normAutofit/>
          </a:bodyPr>
          <a:lstStyle/>
          <a:p>
            <a:pPr indent="0">
              <a:lnSpc>
                <a:spcPct val="100000"/>
              </a:lnSpc>
              <a:buNone/>
            </a:pPr>
            <a:r>
              <a:rPr lang="mk-MK" sz="3200" b="0" strike="noStrike" spc="-1" dirty="0" smtClean="0">
                <a:solidFill>
                  <a:srgbClr val="FFFFFF"/>
                </a:solidFill>
                <a:latin typeface="+mj-lt"/>
                <a:ea typeface="Tahoma"/>
              </a:rPr>
              <a:t>Методологија на истражувањето</a:t>
            </a:r>
            <a:endParaRPr lang="en-US" sz="3200" b="0" strike="noStrike" spc="-1" dirty="0">
              <a:solidFill>
                <a:srgbClr val="000000"/>
              </a:solidFill>
              <a:latin typeface="+mj-lt"/>
            </a:endParaRPr>
          </a:p>
        </p:txBody>
      </p:sp>
      <p:sp>
        <p:nvSpPr>
          <p:cNvPr id="89" name="Content Placeholder 2"/>
          <p:cNvSpPr/>
          <p:nvPr/>
        </p:nvSpPr>
        <p:spPr>
          <a:xfrm>
            <a:off x="457200" y="1484640"/>
            <a:ext cx="7930800" cy="4536000"/>
          </a:xfrm>
          <a:prstGeom prst="rect">
            <a:avLst/>
          </a:prstGeom>
          <a:solidFill>
            <a:srgbClr val="000000"/>
          </a:solidFill>
          <a:ln>
            <a:solidFill>
              <a:srgbClr val="000000"/>
            </a:solidFill>
            <a:round/>
          </a:ln>
        </p:spPr>
        <p:style>
          <a:lnRef idx="2">
            <a:schemeClr val="dk1">
              <a:shade val="50000"/>
            </a:schemeClr>
          </a:lnRef>
          <a:fillRef idx="1">
            <a:schemeClr val="dk1"/>
          </a:fillRef>
          <a:effectRef idx="0">
            <a:schemeClr val="dk1"/>
          </a:effectRef>
          <a:fontRef idx="minor"/>
        </p:style>
        <p:txBody>
          <a:bodyPr anchor="t">
            <a:noAutofit/>
          </a:bodyPr>
          <a:lstStyle/>
          <a:p>
            <a:pPr algn="just">
              <a:lnSpc>
                <a:spcPct val="100000"/>
              </a:lnSpc>
              <a:spcBef>
                <a:spcPts val="400"/>
              </a:spcBef>
            </a:pPr>
            <a:endParaRPr lang="mk-MK" sz="2000" b="0" strike="noStrike" spc="-1" dirty="0">
              <a:solidFill>
                <a:srgbClr val="FFFFFF"/>
              </a:solidFill>
              <a:latin typeface="+mj-lt"/>
            </a:endParaRPr>
          </a:p>
          <a:p>
            <a:pPr marL="343080" indent="-343080" algn="just">
              <a:lnSpc>
                <a:spcPct val="100000"/>
              </a:lnSpc>
              <a:spcBef>
                <a:spcPts val="400"/>
              </a:spcBef>
              <a:buClr>
                <a:srgbClr val="FFFFFF"/>
              </a:buClr>
              <a:buFont typeface="Arial"/>
              <a:buChar char="•"/>
            </a:pPr>
            <a:r>
              <a:rPr lang="mk-MK" sz="2000" b="0" strike="noStrike" spc="-1" dirty="0">
                <a:solidFill>
                  <a:srgbClr val="FFFFFF"/>
                </a:solidFill>
                <a:latin typeface="+mj-lt"/>
                <a:ea typeface="Tahoma"/>
              </a:rPr>
              <a:t>Истражувањето се заснова врз комбиниран квантитативно-квалитативен пристап. Преку квантитативната анализа се утврдува фреквентноста и распределбата на лексемите поврзани со светлината, додека квалитативната анализа овозможува нивна семантичка и стилистичка интерпретација. </a:t>
            </a:r>
            <a:endParaRPr lang="mk-MK" sz="2000" b="0" strike="noStrike" spc="-1" dirty="0">
              <a:solidFill>
                <a:srgbClr val="FFFFFF"/>
              </a:solidFill>
              <a:latin typeface="+mj-lt"/>
            </a:endParaRPr>
          </a:p>
          <a:p>
            <a:pPr>
              <a:lnSpc>
                <a:spcPct val="100000"/>
              </a:lnSpc>
              <a:spcBef>
                <a:spcPts val="400"/>
              </a:spcBef>
            </a:pPr>
            <a:endParaRPr lang="mk-MK" sz="2000" b="0" strike="noStrike" spc="-1" dirty="0">
              <a:solidFill>
                <a:srgbClr val="FFFFFF"/>
              </a:solidFill>
              <a:latin typeface="+mj-lt"/>
            </a:endParaRPr>
          </a:p>
          <a:p>
            <a:pPr>
              <a:lnSpc>
                <a:spcPct val="100000"/>
              </a:lnSpc>
              <a:spcBef>
                <a:spcPts val="400"/>
              </a:spcBef>
              <a:tabLst>
                <a:tab pos="0" algn="l"/>
              </a:tabLst>
            </a:pPr>
            <a:r>
              <a:rPr lang="mk-MK" sz="2000" b="1" strike="noStrike" spc="-1" dirty="0">
                <a:solidFill>
                  <a:srgbClr val="FFFFFF"/>
                </a:solidFill>
                <a:latin typeface="+mj-lt"/>
                <a:ea typeface="Tahoma"/>
              </a:rPr>
              <a:t>	1. Корпус на истражувањето</a:t>
            </a:r>
            <a:endParaRPr lang="mk-MK" sz="2000" b="0" strike="noStrike" spc="-1" dirty="0">
              <a:solidFill>
                <a:srgbClr val="FFFFFF"/>
              </a:solidFill>
              <a:latin typeface="+mj-lt"/>
            </a:endParaRPr>
          </a:p>
          <a:p>
            <a:pPr algn="just">
              <a:lnSpc>
                <a:spcPct val="100000"/>
              </a:lnSpc>
              <a:spcBef>
                <a:spcPts val="400"/>
              </a:spcBef>
              <a:tabLst>
                <a:tab pos="0" algn="l"/>
              </a:tabLst>
            </a:pPr>
            <a:r>
              <a:rPr lang="mk-MK" sz="2000" b="0" strike="noStrike" spc="-1" dirty="0">
                <a:solidFill>
                  <a:srgbClr val="FFFFFF"/>
                </a:solidFill>
                <a:latin typeface="+mj-lt"/>
                <a:ea typeface="Tahoma"/>
              </a:rPr>
              <a:t>     Корпусот на истражувањето го сочинуваат репрезентативни    текстови од книжевниот опус на Климент Охридски, кои       припаѓаат на три основни жанровски групи: химнографски, хагиографски и ораторско-прозни состави. </a:t>
            </a:r>
            <a:endParaRPr lang="mk-MK" sz="2000" b="0" strike="noStrike" spc="-1" dirty="0">
              <a:solidFill>
                <a:srgbClr val="FFFFFF"/>
              </a:solidFill>
              <a:latin typeface="+mj-lt"/>
            </a:endParaRPr>
          </a:p>
        </p:txBody>
      </p:sp>
      <p:sp>
        <p:nvSpPr>
          <p:cNvPr id="90" name="Freeform 5"/>
          <p:cNvSpPr/>
          <p:nvPr/>
        </p:nvSpPr>
        <p:spPr>
          <a:xfrm>
            <a:off x="425880" y="775080"/>
            <a:ext cx="6306120" cy="277560"/>
          </a:xfrm>
          <a:custGeom>
            <a:avLst/>
            <a:gdLst>
              <a:gd name="textAreaLeft" fmla="*/ 0 w 6306120"/>
              <a:gd name="textAreaRight" fmla="*/ 6306480 w 6306120"/>
              <a:gd name="textAreaTop" fmla="*/ 0 h 277560"/>
              <a:gd name="textAreaBottom" fmla="*/ 277920 h 277560"/>
            </a:gdLst>
            <a:ahLst/>
            <a:cxnLst/>
            <a:rect l="textAreaLeft" t="textAreaTop" r="textAreaRight" b="textAreaBottom"/>
            <a:pathLst>
              <a:path w="4764911" h="555585">
                <a:moveTo>
                  <a:pt x="0" y="555585"/>
                </a:moveTo>
                <a:lnTo>
                  <a:pt x="3310359" y="532435"/>
                </a:lnTo>
                <a:cubicBezTo>
                  <a:pt x="4010627" y="511215"/>
                  <a:pt x="3972045" y="503498"/>
                  <a:pt x="4201610" y="428263"/>
                </a:cubicBezTo>
                <a:cubicBezTo>
                  <a:pt x="4431175" y="353028"/>
                  <a:pt x="4595150" y="152400"/>
                  <a:pt x="4687747" y="81023"/>
                </a:cubicBezTo>
                <a:cubicBezTo>
                  <a:pt x="4780345" y="9646"/>
                  <a:pt x="4768770" y="4823"/>
                  <a:pt x="4757195" y="0"/>
                </a:cubicBezTo>
              </a:path>
            </a:pathLst>
          </a:custGeom>
          <a:noFill/>
          <a:ln w="38100">
            <a:solidFill>
              <a:srgbClr val="FFC000"/>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rgbClr val="000000"/>
              </a:solidFill>
              <a:latin typeface="Calibri"/>
            </a:endParaRPr>
          </a:p>
        </p:txBody>
      </p:sp>
      <p:sp>
        <p:nvSpPr>
          <p:cNvPr id="2" name="Slide Number Placeholder 1"/>
          <p:cNvSpPr>
            <a:spLocks noGrp="1"/>
          </p:cNvSpPr>
          <p:nvPr>
            <p:ph type="sldNum" idx="6"/>
          </p:nvPr>
        </p:nvSpPr>
        <p:spPr/>
        <p:txBody>
          <a:bodyPr/>
          <a:lstStyle/>
          <a:p>
            <a:fld id="{577055AB-BF88-4E5F-BCE7-B9DA907832CD}" type="slidenum">
              <a:rPr lang="en-US" smtClean="0"/>
              <a:t>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PlaceHolder 1"/>
          <p:cNvSpPr>
            <a:spLocks noGrp="1"/>
          </p:cNvSpPr>
          <p:nvPr>
            <p:ph type="title"/>
          </p:nvPr>
        </p:nvSpPr>
        <p:spPr>
          <a:xfrm>
            <a:off x="467640" y="346680"/>
            <a:ext cx="8229240" cy="345600"/>
          </a:xfrm>
          <a:prstGeom prst="rect">
            <a:avLst/>
          </a:prstGeom>
          <a:noFill/>
          <a:ln w="0">
            <a:noFill/>
          </a:ln>
        </p:spPr>
        <p:txBody>
          <a:bodyPr anchor="ctr">
            <a:noAutofit/>
          </a:bodyPr>
          <a:lstStyle/>
          <a:p>
            <a:pPr indent="0">
              <a:lnSpc>
                <a:spcPct val="100000"/>
              </a:lnSpc>
              <a:buNone/>
            </a:pPr>
            <a:r>
              <a:rPr lang="mk-MK" sz="1500" b="1" strike="noStrike" spc="-1" dirty="0" smtClean="0">
                <a:solidFill>
                  <a:srgbClr val="FFFFFF"/>
                </a:solidFill>
                <a:latin typeface="+mj-lt"/>
                <a:ea typeface="Tahoma"/>
              </a:rPr>
              <a:t>ЗАСТАПЕНИ КНИЖЕВНИ ТВОРБИ</a:t>
            </a:r>
            <a:endParaRPr lang="en-US" sz="1500" b="0" strike="noStrike" spc="-1" dirty="0">
              <a:solidFill>
                <a:srgbClr val="000000"/>
              </a:solidFill>
              <a:latin typeface="+mj-lt"/>
            </a:endParaRPr>
          </a:p>
        </p:txBody>
      </p:sp>
      <p:sp>
        <p:nvSpPr>
          <p:cNvPr id="92" name="PlaceHolder 2"/>
          <p:cNvSpPr>
            <a:spLocks noGrp="1"/>
          </p:cNvSpPr>
          <p:nvPr>
            <p:ph/>
          </p:nvPr>
        </p:nvSpPr>
        <p:spPr>
          <a:xfrm>
            <a:off x="251640" y="908640"/>
            <a:ext cx="8229240" cy="5616360"/>
          </a:xfrm>
          <a:prstGeom prst="rect">
            <a:avLst/>
          </a:prstGeom>
          <a:noFill/>
          <a:ln w="0">
            <a:noFill/>
          </a:ln>
        </p:spPr>
        <p:txBody>
          <a:bodyPr anchor="t">
            <a:normAutofit fontScale="42000" lnSpcReduction="20000"/>
          </a:bodyPr>
          <a:lstStyle/>
          <a:p>
            <a:pPr indent="0">
              <a:lnSpc>
                <a:spcPct val="100000"/>
              </a:lnSpc>
              <a:spcBef>
                <a:spcPts val="641"/>
              </a:spcBef>
              <a:buNone/>
              <a:tabLst>
                <a:tab pos="0" algn="l"/>
              </a:tabLst>
            </a:pPr>
            <a:r>
              <a:rPr lang="ru-RU" sz="3200" b="1" strike="noStrike" spc="-1" dirty="0">
                <a:solidFill>
                  <a:srgbClr val="FFFFFF"/>
                </a:solidFill>
                <a:latin typeface="+mj-lt"/>
                <a:ea typeface="Tahoma"/>
              </a:rPr>
              <a:t>I. Похвал</a:t>
            </a:r>
            <a:r>
              <a:rPr lang="mk-MK" sz="3200" b="1" strike="noStrike" spc="-1" dirty="0">
                <a:solidFill>
                  <a:srgbClr val="FFFFFF"/>
                </a:solidFill>
                <a:latin typeface="+mj-lt"/>
                <a:ea typeface="Tahoma"/>
              </a:rPr>
              <a:t>ни и</a:t>
            </a:r>
            <a:r>
              <a:rPr lang="ru-RU" sz="3200" b="1" strike="noStrike" spc="-1" dirty="0">
                <a:solidFill>
                  <a:srgbClr val="FFFFFF"/>
                </a:solidFill>
                <a:latin typeface="+mj-lt"/>
                <a:ea typeface="Tahoma"/>
              </a:rPr>
              <a:t> поучни слова</a:t>
            </a:r>
            <a:endParaRPr lang="en-US" sz="3200" b="0" strike="noStrike" spc="-1" dirty="0">
              <a:solidFill>
                <a:srgbClr val="000000"/>
              </a:solidFill>
              <a:latin typeface="+mj-lt"/>
            </a:endParaRPr>
          </a:p>
          <a:p>
            <a:pPr marL="303120" indent="-303120">
              <a:lnSpc>
                <a:spcPct val="100000"/>
              </a:lnSpc>
              <a:spcBef>
                <a:spcPts val="641"/>
              </a:spcBef>
              <a:buClr>
                <a:srgbClr val="FFFFFF"/>
              </a:buClr>
              <a:buFont typeface="Arial"/>
              <a:buChar char="•"/>
              <a:tabLst>
                <a:tab pos="0" algn="l"/>
              </a:tabLst>
            </a:pPr>
            <a:r>
              <a:rPr lang="ru-RU" sz="3200" b="0" strike="noStrike" spc="-1" dirty="0">
                <a:solidFill>
                  <a:srgbClr val="FFFFFF"/>
                </a:solidFill>
                <a:latin typeface="+mj-lt"/>
                <a:ea typeface="Tahoma"/>
              </a:rPr>
              <a:t>Похвала за нашиот блажен отец и учител словенски Кирил Филозоф (напишана од преподобниот отец наш Климент)</a:t>
            </a:r>
            <a:endParaRPr lang="en-US" sz="3200" b="0" strike="noStrike" spc="-1" dirty="0">
              <a:solidFill>
                <a:srgbClr val="000000"/>
              </a:solidFill>
              <a:latin typeface="+mj-lt"/>
            </a:endParaRPr>
          </a:p>
          <a:p>
            <a:pPr marL="303120" indent="-303120">
              <a:lnSpc>
                <a:spcPct val="100000"/>
              </a:lnSpc>
              <a:spcBef>
                <a:spcPts val="641"/>
              </a:spcBef>
              <a:buClr>
                <a:srgbClr val="FFFFFF"/>
              </a:buClr>
              <a:buFont typeface="Arial"/>
              <a:buChar char="•"/>
              <a:tabLst>
                <a:tab pos="0" algn="l"/>
              </a:tabLst>
            </a:pPr>
            <a:r>
              <a:rPr lang="ru-RU" sz="3200" b="0" strike="noStrike" spc="-1" dirty="0">
                <a:solidFill>
                  <a:srgbClr val="FFFFFF"/>
                </a:solidFill>
                <a:latin typeface="+mj-lt"/>
                <a:ea typeface="Tahoma"/>
              </a:rPr>
              <a:t>Похвално слово во спомен на светите и преславни учители на словенскиот народ (на блажениот Кирил и на архиепископот панонски Методија)</a:t>
            </a:r>
            <a:endParaRPr lang="en-US" sz="3200" b="0" strike="noStrike" spc="-1" dirty="0">
              <a:solidFill>
                <a:srgbClr val="000000"/>
              </a:solidFill>
              <a:latin typeface="+mj-lt"/>
            </a:endParaRPr>
          </a:p>
          <a:p>
            <a:pPr marL="303120" indent="-303120">
              <a:lnSpc>
                <a:spcPct val="100000"/>
              </a:lnSpc>
              <a:spcBef>
                <a:spcPts val="641"/>
              </a:spcBef>
              <a:buClr>
                <a:srgbClr val="FFFFFF"/>
              </a:buClr>
              <a:buFont typeface="Arial"/>
              <a:buChar char="•"/>
              <a:tabLst>
                <a:tab pos="0" algn="l"/>
              </a:tabLst>
            </a:pPr>
            <a:r>
              <a:rPr lang="ru-RU" sz="3200" b="0" strike="noStrike" spc="-1" dirty="0">
                <a:solidFill>
                  <a:srgbClr val="FFFFFF"/>
                </a:solidFill>
                <a:latin typeface="+mj-lt"/>
                <a:ea typeface="Tahoma"/>
              </a:rPr>
              <a:t>Поука за денот на Благовештение на Света Богородица</a:t>
            </a:r>
            <a:endParaRPr lang="en-US" sz="3200" b="0" strike="noStrike" spc="-1" dirty="0">
              <a:solidFill>
                <a:srgbClr val="000000"/>
              </a:solidFill>
              <a:latin typeface="+mj-lt"/>
            </a:endParaRPr>
          </a:p>
          <a:p>
            <a:pPr marL="303120" indent="-303120">
              <a:lnSpc>
                <a:spcPct val="100000"/>
              </a:lnSpc>
              <a:spcBef>
                <a:spcPts val="641"/>
              </a:spcBef>
              <a:buClr>
                <a:srgbClr val="FFFFFF"/>
              </a:buClr>
              <a:buFont typeface="Arial"/>
              <a:buChar char="•"/>
              <a:tabLst>
                <a:tab pos="0" algn="l"/>
              </a:tabLst>
            </a:pPr>
            <a:r>
              <a:rPr lang="ru-RU" sz="3200" b="0" strike="noStrike" spc="-1" dirty="0">
                <a:solidFill>
                  <a:srgbClr val="FFFFFF"/>
                </a:solidFill>
                <a:latin typeface="+mj-lt"/>
                <a:ea typeface="Tahoma"/>
              </a:rPr>
              <a:t>На Цветна недела, слово на Свети Климент, епископ Велички, за Христовата средба со децата</a:t>
            </a:r>
            <a:endParaRPr lang="en-US" sz="3200" b="0" strike="noStrike" spc="-1" dirty="0">
              <a:solidFill>
                <a:srgbClr val="000000"/>
              </a:solidFill>
              <a:latin typeface="+mj-lt"/>
            </a:endParaRPr>
          </a:p>
          <a:p>
            <a:pPr marL="303120" indent="-303120">
              <a:lnSpc>
                <a:spcPct val="100000"/>
              </a:lnSpc>
              <a:spcBef>
                <a:spcPts val="641"/>
              </a:spcBef>
              <a:buClr>
                <a:srgbClr val="FFFFFF"/>
              </a:buClr>
              <a:buFont typeface="Arial"/>
              <a:buChar char="•"/>
              <a:tabLst>
                <a:tab pos="0" algn="l"/>
              </a:tabLst>
            </a:pPr>
            <a:r>
              <a:rPr lang="ru-RU" sz="3200" b="0" strike="noStrike" spc="-1" dirty="0">
                <a:solidFill>
                  <a:srgbClr val="FFFFFF"/>
                </a:solidFill>
                <a:latin typeface="+mj-lt"/>
                <a:ea typeface="Tahoma"/>
              </a:rPr>
              <a:t>Поука за Велигден</a:t>
            </a:r>
            <a:endParaRPr lang="en-US" sz="3200" b="0" strike="noStrike" spc="-1" dirty="0">
              <a:solidFill>
                <a:srgbClr val="000000"/>
              </a:solidFill>
              <a:latin typeface="+mj-lt"/>
            </a:endParaRPr>
          </a:p>
          <a:p>
            <a:pPr marL="303120" indent="-303120">
              <a:lnSpc>
                <a:spcPct val="100000"/>
              </a:lnSpc>
              <a:spcBef>
                <a:spcPts val="641"/>
              </a:spcBef>
              <a:buClr>
                <a:srgbClr val="FFFFFF"/>
              </a:buClr>
              <a:buFont typeface="Arial"/>
              <a:buChar char="•"/>
              <a:tabLst>
                <a:tab pos="0" algn="l"/>
              </a:tabLst>
            </a:pPr>
            <a:r>
              <a:rPr lang="ru-RU" sz="3200" b="0" strike="noStrike" spc="-1" dirty="0">
                <a:solidFill>
                  <a:srgbClr val="FFFFFF"/>
                </a:solidFill>
                <a:latin typeface="+mj-lt"/>
                <a:ea typeface="Tahoma"/>
              </a:rPr>
              <a:t>Во неделата, слово за Света Троица и за судот </a:t>
            </a:r>
            <a:endParaRPr lang="en-US" sz="3200" b="0" strike="noStrike" spc="-1" dirty="0">
              <a:solidFill>
                <a:srgbClr val="000000"/>
              </a:solidFill>
              <a:latin typeface="+mj-lt"/>
            </a:endParaRPr>
          </a:p>
          <a:p>
            <a:pPr marL="303120" indent="-303120">
              <a:lnSpc>
                <a:spcPct val="100000"/>
              </a:lnSpc>
              <a:spcBef>
                <a:spcPts val="641"/>
              </a:spcBef>
              <a:buClr>
                <a:srgbClr val="FFFFFF"/>
              </a:buClr>
              <a:buFont typeface="Arial"/>
              <a:buChar char="•"/>
              <a:tabLst>
                <a:tab pos="0" algn="l"/>
              </a:tabLst>
            </a:pPr>
            <a:r>
              <a:rPr lang="ru-RU" sz="3200" b="0" strike="noStrike" spc="-1" dirty="0">
                <a:solidFill>
                  <a:srgbClr val="FFFFFF"/>
                </a:solidFill>
                <a:latin typeface="+mj-lt"/>
                <a:ea typeface="Tahoma"/>
              </a:rPr>
              <a:t>Похвала на Света Богородица на Успение </a:t>
            </a:r>
            <a:endParaRPr lang="en-US" sz="3200" b="0" strike="noStrike" spc="-1" dirty="0">
              <a:solidFill>
                <a:srgbClr val="000000"/>
              </a:solidFill>
              <a:latin typeface="+mj-lt"/>
            </a:endParaRPr>
          </a:p>
          <a:p>
            <a:pPr marL="303120" indent="-303120">
              <a:lnSpc>
                <a:spcPct val="100000"/>
              </a:lnSpc>
              <a:spcBef>
                <a:spcPts val="641"/>
              </a:spcBef>
              <a:buClr>
                <a:srgbClr val="FFFFFF"/>
              </a:buClr>
              <a:buFont typeface="Arial"/>
              <a:buChar char="•"/>
              <a:tabLst>
                <a:tab pos="0" algn="l"/>
              </a:tabLst>
            </a:pPr>
            <a:r>
              <a:rPr lang="ru-RU" sz="3200" b="0" strike="noStrike" spc="-1" dirty="0">
                <a:solidFill>
                  <a:srgbClr val="FFFFFF"/>
                </a:solidFill>
                <a:latin typeface="+mj-lt"/>
                <a:ea typeface="Tahoma"/>
              </a:rPr>
              <a:t>Похвално слово за Воздвижение на чесниот Крст (Крстовден)</a:t>
            </a:r>
            <a:endParaRPr lang="en-US" sz="3200" b="0" strike="noStrike" spc="-1" dirty="0">
              <a:solidFill>
                <a:srgbClr val="000000"/>
              </a:solidFill>
              <a:latin typeface="+mj-lt"/>
            </a:endParaRPr>
          </a:p>
          <a:p>
            <a:pPr marL="303120" indent="-303120">
              <a:lnSpc>
                <a:spcPct val="100000"/>
              </a:lnSpc>
              <a:spcBef>
                <a:spcPts val="641"/>
              </a:spcBef>
              <a:buClr>
                <a:srgbClr val="FFFFFF"/>
              </a:buClr>
              <a:buFont typeface="Arial"/>
              <a:buChar char="•"/>
              <a:tabLst>
                <a:tab pos="0" algn="l"/>
              </a:tabLst>
            </a:pPr>
            <a:r>
              <a:rPr lang="ru-RU" sz="3200" b="0" strike="noStrike" spc="-1" dirty="0">
                <a:solidFill>
                  <a:srgbClr val="FFFFFF"/>
                </a:solidFill>
                <a:latin typeface="+mj-lt"/>
                <a:ea typeface="Tahoma"/>
              </a:rPr>
              <a:t>Похвално слово за спомен на блажениот пророк Захарија и за раѓањето на Јован Крстител Похвала на светите четириесет маченици </a:t>
            </a:r>
            <a:endParaRPr lang="en-US" sz="3200" b="0" strike="noStrike" spc="-1" dirty="0">
              <a:solidFill>
                <a:srgbClr val="000000"/>
              </a:solidFill>
              <a:latin typeface="+mj-lt"/>
            </a:endParaRPr>
          </a:p>
          <a:p>
            <a:pPr marL="303120" indent="-303120">
              <a:lnSpc>
                <a:spcPct val="100000"/>
              </a:lnSpc>
              <a:spcBef>
                <a:spcPts val="641"/>
              </a:spcBef>
              <a:buClr>
                <a:srgbClr val="FFFFFF"/>
              </a:buClr>
              <a:buFont typeface="Arial"/>
              <a:buChar char="•"/>
              <a:tabLst>
                <a:tab pos="0" algn="l"/>
              </a:tabLst>
            </a:pPr>
            <a:r>
              <a:rPr lang="ru-RU" sz="3200" b="0" strike="noStrike" spc="-1" dirty="0">
                <a:solidFill>
                  <a:srgbClr val="FFFFFF"/>
                </a:solidFill>
                <a:latin typeface="+mj-lt"/>
                <a:ea typeface="Tahoma"/>
              </a:rPr>
              <a:t>Похвално слово за четиридневниот Лазар</a:t>
            </a:r>
            <a:endParaRPr lang="en-US" sz="3200" b="0" strike="noStrike" spc="-1" dirty="0">
              <a:solidFill>
                <a:srgbClr val="000000"/>
              </a:solidFill>
              <a:latin typeface="+mj-lt"/>
            </a:endParaRPr>
          </a:p>
          <a:p>
            <a:pPr marL="303120" indent="-303120">
              <a:lnSpc>
                <a:spcPct val="100000"/>
              </a:lnSpc>
              <a:spcBef>
                <a:spcPts val="641"/>
              </a:spcBef>
              <a:buClr>
                <a:srgbClr val="FFFFFF"/>
              </a:buClr>
              <a:buFont typeface="Arial"/>
              <a:buChar char="•"/>
              <a:tabLst>
                <a:tab pos="0" algn="l"/>
              </a:tabLst>
            </a:pPr>
            <a:r>
              <a:rPr lang="ru-RU" sz="3200" b="0" strike="noStrike" spc="-1" dirty="0">
                <a:solidFill>
                  <a:srgbClr val="FFFFFF"/>
                </a:solidFill>
                <a:latin typeface="+mj-lt"/>
                <a:ea typeface="Tahoma"/>
              </a:rPr>
              <a:t>Поука за апостол Марко</a:t>
            </a:r>
            <a:endParaRPr lang="en-US" sz="3200" b="0" strike="noStrike" spc="-1" dirty="0">
              <a:solidFill>
                <a:srgbClr val="000000"/>
              </a:solidFill>
              <a:latin typeface="+mj-lt"/>
            </a:endParaRPr>
          </a:p>
          <a:p>
            <a:pPr marL="303120" indent="-303120">
              <a:lnSpc>
                <a:spcPct val="100000"/>
              </a:lnSpc>
              <a:spcBef>
                <a:spcPts val="641"/>
              </a:spcBef>
              <a:buClr>
                <a:srgbClr val="FFFFFF"/>
              </a:buClr>
              <a:buFont typeface="Arial"/>
              <a:buChar char="•"/>
              <a:tabLst>
                <a:tab pos="0" algn="l"/>
              </a:tabLst>
            </a:pPr>
            <a:r>
              <a:rPr lang="ru-RU" sz="3200" b="0" strike="noStrike" spc="-1" dirty="0">
                <a:solidFill>
                  <a:srgbClr val="FFFFFF"/>
                </a:solidFill>
                <a:latin typeface="+mj-lt"/>
                <a:ea typeface="Tahoma"/>
              </a:rPr>
              <a:t>Слово на Свети Јован Златоуст: Похвала на чудесното житие на пророкот Илија</a:t>
            </a:r>
            <a:endParaRPr lang="en-US" sz="3200" b="0" strike="noStrike" spc="-1" dirty="0">
              <a:solidFill>
                <a:srgbClr val="000000"/>
              </a:solidFill>
              <a:latin typeface="+mj-lt"/>
            </a:endParaRPr>
          </a:p>
          <a:p>
            <a:pPr marL="303120" indent="-303120">
              <a:lnSpc>
                <a:spcPct val="100000"/>
              </a:lnSpc>
              <a:spcBef>
                <a:spcPts val="641"/>
              </a:spcBef>
              <a:buClr>
                <a:srgbClr val="FFFFFF"/>
              </a:buClr>
              <a:buFont typeface="Arial"/>
              <a:buChar char="•"/>
              <a:tabLst>
                <a:tab pos="0" algn="l"/>
              </a:tabLst>
            </a:pPr>
            <a:r>
              <a:rPr lang="ru-RU" sz="3200" b="0" strike="noStrike" spc="-1" dirty="0">
                <a:solidFill>
                  <a:srgbClr val="FFFFFF"/>
                </a:solidFill>
                <a:latin typeface="+mj-lt"/>
                <a:ea typeface="Tahoma"/>
              </a:rPr>
              <a:t>Похвала на светиот маченик Димитрија</a:t>
            </a:r>
            <a:endParaRPr lang="en-US" sz="3200" b="0" strike="noStrike" spc="-1" dirty="0">
              <a:solidFill>
                <a:srgbClr val="000000"/>
              </a:solidFill>
              <a:latin typeface="+mj-lt"/>
            </a:endParaRPr>
          </a:p>
          <a:p>
            <a:pPr marL="303120" indent="-303120">
              <a:lnSpc>
                <a:spcPct val="100000"/>
              </a:lnSpc>
              <a:spcBef>
                <a:spcPts val="641"/>
              </a:spcBef>
              <a:buClr>
                <a:srgbClr val="FFFFFF"/>
              </a:buClr>
              <a:buFont typeface="Arial"/>
              <a:buChar char="•"/>
              <a:tabLst>
                <a:tab pos="0" algn="l"/>
              </a:tabLst>
            </a:pPr>
            <a:r>
              <a:rPr lang="ru-RU" sz="3200" b="0" strike="noStrike" spc="-1" dirty="0">
                <a:solidFill>
                  <a:srgbClr val="FFFFFF"/>
                </a:solidFill>
                <a:latin typeface="+mj-lt"/>
                <a:ea typeface="Tahoma"/>
              </a:rPr>
              <a:t>Похвала на светите бесребреници Козма и Дамјан</a:t>
            </a:r>
            <a:endParaRPr lang="en-US" sz="3200" b="0" strike="noStrike" spc="-1" dirty="0">
              <a:solidFill>
                <a:srgbClr val="000000"/>
              </a:solidFill>
              <a:latin typeface="+mj-lt"/>
            </a:endParaRPr>
          </a:p>
          <a:p>
            <a:pPr marL="303120" indent="-303120">
              <a:lnSpc>
                <a:spcPct val="100000"/>
              </a:lnSpc>
              <a:spcBef>
                <a:spcPts val="641"/>
              </a:spcBef>
              <a:buClr>
                <a:srgbClr val="FFFFFF"/>
              </a:buClr>
              <a:buFont typeface="Arial"/>
              <a:buChar char="•"/>
              <a:tabLst>
                <a:tab pos="0" algn="l"/>
              </a:tabLst>
            </a:pPr>
            <a:r>
              <a:rPr lang="ru-RU" sz="3200" b="0" strike="noStrike" spc="-1" dirty="0">
                <a:solidFill>
                  <a:srgbClr val="FFFFFF"/>
                </a:solidFill>
                <a:latin typeface="+mj-lt"/>
                <a:ea typeface="Tahoma"/>
              </a:rPr>
              <a:t>Похвално слово на бестелесните Михаил и Гаврил </a:t>
            </a:r>
            <a:endParaRPr lang="en-US" sz="3200" b="0" strike="noStrike" spc="-1" dirty="0">
              <a:solidFill>
                <a:srgbClr val="000000"/>
              </a:solidFill>
              <a:latin typeface="+mj-lt"/>
            </a:endParaRPr>
          </a:p>
          <a:p>
            <a:pPr marL="303120" indent="-303120">
              <a:lnSpc>
                <a:spcPct val="100000"/>
              </a:lnSpc>
              <a:spcBef>
                <a:spcPts val="641"/>
              </a:spcBef>
              <a:buClr>
                <a:srgbClr val="FFFFFF"/>
              </a:buClr>
              <a:buFont typeface="Arial"/>
              <a:buChar char="•"/>
              <a:tabLst>
                <a:tab pos="0" algn="l"/>
              </a:tabLst>
            </a:pPr>
            <a:r>
              <a:rPr lang="ru-RU" sz="3200" b="0" strike="noStrike" spc="-1" dirty="0">
                <a:solidFill>
                  <a:srgbClr val="FFFFFF"/>
                </a:solidFill>
                <a:latin typeface="+mj-lt"/>
                <a:ea typeface="Tahoma"/>
              </a:rPr>
              <a:t>Похвала на Свети Климент, патријарх Римски </a:t>
            </a:r>
            <a:endParaRPr lang="en-US" sz="3200" b="0" strike="noStrike" spc="-1" dirty="0">
              <a:solidFill>
                <a:srgbClr val="000000"/>
              </a:solidFill>
              <a:latin typeface="+mj-lt"/>
            </a:endParaRPr>
          </a:p>
          <a:p>
            <a:pPr marL="303120" indent="-303120">
              <a:lnSpc>
                <a:spcPct val="100000"/>
              </a:lnSpc>
              <a:spcBef>
                <a:spcPts val="641"/>
              </a:spcBef>
              <a:buClr>
                <a:srgbClr val="FFFFFF"/>
              </a:buClr>
              <a:buFont typeface="Arial"/>
              <a:buChar char="•"/>
              <a:tabLst>
                <a:tab pos="0" algn="l"/>
              </a:tabLst>
            </a:pPr>
            <a:r>
              <a:rPr lang="ru-RU" sz="3200" b="0" strike="noStrike" spc="-1" dirty="0">
                <a:solidFill>
                  <a:srgbClr val="FFFFFF"/>
                </a:solidFill>
                <a:latin typeface="+mj-lt"/>
                <a:ea typeface="Tahoma"/>
              </a:rPr>
              <a:t>Похвално слово второ за трите отроци</a:t>
            </a:r>
            <a:endParaRPr lang="en-US" sz="3200" b="0" strike="noStrike" spc="-1" dirty="0">
              <a:solidFill>
                <a:srgbClr val="000000"/>
              </a:solidFill>
              <a:latin typeface="+mj-lt"/>
            </a:endParaRPr>
          </a:p>
          <a:p>
            <a:pPr marL="303120" indent="-303120">
              <a:lnSpc>
                <a:spcPct val="100000"/>
              </a:lnSpc>
              <a:spcBef>
                <a:spcPts val="641"/>
              </a:spcBef>
              <a:buClr>
                <a:srgbClr val="FFFFFF"/>
              </a:buClr>
              <a:buFont typeface="Arial"/>
              <a:buChar char="•"/>
              <a:tabLst>
                <a:tab pos="0" algn="l"/>
              </a:tabLst>
            </a:pPr>
            <a:r>
              <a:rPr lang="ru-RU" sz="3200" b="0" strike="noStrike" spc="-1" dirty="0">
                <a:solidFill>
                  <a:srgbClr val="FFFFFF"/>
                </a:solidFill>
                <a:latin typeface="+mj-lt"/>
                <a:ea typeface="Tahoma"/>
              </a:rPr>
              <a:t>Поука за спомен на апостол или маченик</a:t>
            </a:r>
            <a:endParaRPr lang="en-US" sz="3200" b="0" strike="noStrike" spc="-1" dirty="0">
              <a:solidFill>
                <a:srgbClr val="000000"/>
              </a:solidFill>
              <a:latin typeface="+mj-lt"/>
            </a:endParaRPr>
          </a:p>
          <a:p>
            <a:pPr marL="303120" indent="-303120">
              <a:lnSpc>
                <a:spcPct val="100000"/>
              </a:lnSpc>
              <a:spcBef>
                <a:spcPts val="641"/>
              </a:spcBef>
              <a:buClr>
                <a:srgbClr val="FFFFFF"/>
              </a:buClr>
              <a:buFont typeface="Arial"/>
              <a:buChar char="•"/>
              <a:tabLst>
                <a:tab pos="0" algn="l"/>
              </a:tabLst>
            </a:pPr>
            <a:r>
              <a:rPr lang="ru-RU" sz="3200" b="0" strike="noStrike" spc="-1" dirty="0">
                <a:solidFill>
                  <a:srgbClr val="FFFFFF"/>
                </a:solidFill>
                <a:latin typeface="+mj-lt"/>
                <a:ea typeface="Tahoma"/>
              </a:rPr>
              <a:t>Поука за блудниот син</a:t>
            </a:r>
            <a:endParaRPr lang="en-US" sz="3200" b="0" strike="noStrike" spc="-1" dirty="0">
              <a:solidFill>
                <a:srgbClr val="000000"/>
              </a:solidFill>
              <a:latin typeface="+mj-lt"/>
            </a:endParaRPr>
          </a:p>
        </p:txBody>
      </p:sp>
      <p:sp>
        <p:nvSpPr>
          <p:cNvPr id="93" name="Freeform 3"/>
          <p:cNvSpPr/>
          <p:nvPr/>
        </p:nvSpPr>
        <p:spPr>
          <a:xfrm>
            <a:off x="467640" y="718920"/>
            <a:ext cx="3540240" cy="45360"/>
          </a:xfrm>
          <a:custGeom>
            <a:avLst/>
            <a:gdLst>
              <a:gd name="textAreaLeft" fmla="*/ 0 w 3540240"/>
              <a:gd name="textAreaRight" fmla="*/ 3540600 w 3540240"/>
              <a:gd name="textAreaTop" fmla="*/ 0 h 45360"/>
              <a:gd name="textAreaBottom" fmla="*/ 45720 h 45360"/>
            </a:gdLst>
            <a:ahLst/>
            <a:cxnLst/>
            <a:rect l="textAreaLeft" t="textAreaTop" r="textAreaRight" b="textAreaBottom"/>
            <a:pathLst>
              <a:path w="4764911" h="555585">
                <a:moveTo>
                  <a:pt x="0" y="555585"/>
                </a:moveTo>
                <a:lnTo>
                  <a:pt x="3310359" y="532435"/>
                </a:lnTo>
                <a:cubicBezTo>
                  <a:pt x="4010627" y="511215"/>
                  <a:pt x="3972045" y="503498"/>
                  <a:pt x="4201610" y="428263"/>
                </a:cubicBezTo>
                <a:cubicBezTo>
                  <a:pt x="4431175" y="353028"/>
                  <a:pt x="4595150" y="152400"/>
                  <a:pt x="4687747" y="81023"/>
                </a:cubicBezTo>
                <a:cubicBezTo>
                  <a:pt x="4780345" y="9646"/>
                  <a:pt x="4768770" y="4823"/>
                  <a:pt x="4757195" y="0"/>
                </a:cubicBezTo>
              </a:path>
            </a:pathLst>
          </a:custGeom>
          <a:noFill/>
          <a:ln w="38100">
            <a:solidFill>
              <a:srgbClr val="FFC000"/>
            </a:solidFill>
            <a:round/>
          </a:ln>
        </p:spPr>
        <p:style>
          <a:lnRef idx="1">
            <a:schemeClr val="accent1"/>
          </a:lnRef>
          <a:fillRef idx="0">
            <a:schemeClr val="accent1"/>
          </a:fillRef>
          <a:effectRef idx="0">
            <a:schemeClr val="accent1"/>
          </a:effectRef>
          <a:fontRef idx="minor"/>
        </p:style>
        <p:txBody>
          <a:bodyPr lIns="90000" tIns="90000" rIns="90000" bIns="90000" anchor="ctr">
            <a:noAutofit/>
          </a:bodyPr>
          <a:lstStyle/>
          <a:p>
            <a:pPr algn="ctr">
              <a:lnSpc>
                <a:spcPct val="100000"/>
              </a:lnSpc>
            </a:pPr>
            <a:endParaRPr lang="en-US" sz="1800" b="0" strike="noStrike" spc="-1">
              <a:solidFill>
                <a:srgbClr val="000000"/>
              </a:solidFill>
              <a:latin typeface="Calibri"/>
            </a:endParaRPr>
          </a:p>
        </p:txBody>
      </p:sp>
      <p:sp>
        <p:nvSpPr>
          <p:cNvPr id="2" name="Slide Number Placeholder 1"/>
          <p:cNvSpPr>
            <a:spLocks noGrp="1"/>
          </p:cNvSpPr>
          <p:nvPr>
            <p:ph type="sldNum" idx="6"/>
          </p:nvPr>
        </p:nvSpPr>
        <p:spPr/>
        <p:txBody>
          <a:bodyPr/>
          <a:lstStyle/>
          <a:p>
            <a:fld id="{577055AB-BF88-4E5F-BCE7-B9DA907832CD}" type="slidenum">
              <a:rPr lang="en-US" smtClean="0"/>
              <a:t>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PlaceHolder 1"/>
          <p:cNvSpPr>
            <a:spLocks noGrp="1"/>
          </p:cNvSpPr>
          <p:nvPr>
            <p:ph/>
          </p:nvPr>
        </p:nvSpPr>
        <p:spPr>
          <a:xfrm>
            <a:off x="395640" y="332640"/>
            <a:ext cx="8229240" cy="6336360"/>
          </a:xfrm>
          <a:prstGeom prst="rect">
            <a:avLst/>
          </a:prstGeom>
          <a:noFill/>
          <a:ln w="0">
            <a:noFill/>
          </a:ln>
        </p:spPr>
        <p:txBody>
          <a:bodyPr anchor="t">
            <a:noAutofit/>
          </a:bodyPr>
          <a:lstStyle/>
          <a:p>
            <a:pPr indent="0">
              <a:lnSpc>
                <a:spcPct val="100000"/>
              </a:lnSpc>
              <a:spcBef>
                <a:spcPts val="221"/>
              </a:spcBef>
              <a:buNone/>
              <a:tabLst>
                <a:tab pos="0" algn="l"/>
              </a:tabLst>
            </a:pPr>
            <a:r>
              <a:rPr lang="ru-RU" sz="1100" b="1" strike="noStrike" spc="-1" dirty="0">
                <a:solidFill>
                  <a:srgbClr val="FFFFFF"/>
                </a:solidFill>
                <a:latin typeface="+mj-lt"/>
                <a:ea typeface="Tahoma"/>
              </a:rPr>
              <a:t>II. Химнографски </a:t>
            </a:r>
            <a:r>
              <a:rPr lang="mk-MK" sz="1100" b="1" strike="noStrike" spc="-1" dirty="0">
                <a:solidFill>
                  <a:srgbClr val="FFFFFF"/>
                </a:solidFill>
                <a:latin typeface="+mj-lt"/>
                <a:ea typeface="Tahoma"/>
              </a:rPr>
              <a:t>творби</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Од составот на Октоихот:</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Покаен канон</a:t>
            </a:r>
            <a:r>
              <a:rPr lang="ru-RU" sz="1100" b="0" strike="noStrike" spc="-1" dirty="0">
                <a:solidFill>
                  <a:srgbClr val="FFFFFF"/>
                </a:solidFill>
                <a:latin typeface="+mj-lt"/>
                <a:ea typeface="Tahoma"/>
              </a:rPr>
              <a:t> </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Покаен канон</a:t>
            </a:r>
            <a:r>
              <a:rPr lang="ru-RU" sz="1100" b="0" strike="noStrike" spc="-1" dirty="0">
                <a:solidFill>
                  <a:srgbClr val="FFFFFF"/>
                </a:solidFill>
                <a:latin typeface="+mj-lt"/>
                <a:ea typeface="Tahoma"/>
              </a:rPr>
              <a:t> </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Канон на Св. Јован Крстител</a:t>
            </a:r>
            <a:r>
              <a:rPr lang="ru-RU" sz="1100" b="0" strike="noStrike" spc="-1" dirty="0">
                <a:solidFill>
                  <a:srgbClr val="FFFFFF"/>
                </a:solidFill>
                <a:latin typeface="+mj-lt"/>
                <a:ea typeface="Tahoma"/>
              </a:rPr>
              <a:t> </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Канон за Св. Богородица</a:t>
            </a:r>
            <a:r>
              <a:rPr lang="ru-RU" sz="1100" b="0" strike="noStrike" spc="-1" dirty="0">
                <a:solidFill>
                  <a:srgbClr val="FFFFFF"/>
                </a:solidFill>
                <a:latin typeface="+mj-lt"/>
                <a:ea typeface="Tahoma"/>
              </a:rPr>
              <a:t> </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Канон на Св. апостоли Петар и Павле за втор глас</a:t>
            </a:r>
            <a:r>
              <a:rPr lang="ru-RU" sz="1100" b="0" strike="noStrike" spc="-1" dirty="0">
                <a:solidFill>
                  <a:srgbClr val="FFFFFF"/>
                </a:solidFill>
                <a:latin typeface="+mj-lt"/>
                <a:ea typeface="Tahoma"/>
              </a:rPr>
              <a:t> </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Канон за Св. апостоли Петар и Павле</a:t>
            </a:r>
            <a:r>
              <a:rPr lang="ru-RU" sz="1100" b="0" strike="noStrike" spc="-1" dirty="0">
                <a:solidFill>
                  <a:srgbClr val="FFFFFF"/>
                </a:solidFill>
                <a:latin typeface="+mj-lt"/>
                <a:ea typeface="Tahoma"/>
              </a:rPr>
              <a:t> </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Канон на Св. апостоли Петар и Павле за осми глас</a:t>
            </a:r>
            <a:r>
              <a:rPr lang="ru-RU" sz="1100" b="0" strike="noStrike" spc="-1" dirty="0">
                <a:solidFill>
                  <a:srgbClr val="FFFFFF"/>
                </a:solidFill>
                <a:latin typeface="+mj-lt"/>
                <a:ea typeface="Tahoma"/>
              </a:rPr>
              <a:t> </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Канон за Света Троица</a:t>
            </a:r>
            <a:r>
              <a:rPr lang="ru-RU" sz="1100" b="0" strike="noStrike" spc="-1" dirty="0">
                <a:solidFill>
                  <a:srgbClr val="FFFFFF"/>
                </a:solidFill>
                <a:latin typeface="+mj-lt"/>
                <a:ea typeface="Tahoma"/>
              </a:rPr>
              <a:t> </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Од составот на Минејот </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Канон на тивериополските маченици</a:t>
            </a:r>
            <a:r>
              <a:rPr lang="ru-RU" sz="1100" b="0" strike="noStrike" spc="-1" dirty="0">
                <a:solidFill>
                  <a:srgbClr val="FFFFFF"/>
                </a:solidFill>
                <a:latin typeface="+mj-lt"/>
                <a:ea typeface="Tahoma"/>
              </a:rPr>
              <a:t> </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Претпразнични трипеснеци за Рождество Христово</a:t>
            </a:r>
            <a:r>
              <a:rPr lang="ru-RU" sz="1100" b="0" strike="noStrike" spc="-1" dirty="0">
                <a:solidFill>
                  <a:srgbClr val="FFFFFF"/>
                </a:solidFill>
                <a:latin typeface="+mj-lt"/>
                <a:ea typeface="Tahoma"/>
              </a:rPr>
              <a:t> </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Канон за Св. Ефтимиј Велики</a:t>
            </a:r>
            <a:r>
              <a:rPr lang="ru-RU" sz="1100" b="0" strike="noStrike" spc="-1" dirty="0">
                <a:solidFill>
                  <a:srgbClr val="FFFFFF"/>
                </a:solidFill>
                <a:latin typeface="+mj-lt"/>
                <a:ea typeface="Tahoma"/>
              </a:rPr>
              <a:t> </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Канон за Св. Теодор Трион</a:t>
            </a:r>
            <a:r>
              <a:rPr lang="ru-RU" sz="1100" b="0" strike="noStrike" spc="-1" dirty="0">
                <a:solidFill>
                  <a:srgbClr val="FFFFFF"/>
                </a:solidFill>
                <a:latin typeface="+mj-lt"/>
                <a:ea typeface="Tahoma"/>
              </a:rPr>
              <a:t> </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Служба на Св. Алексеј Човек Божји</a:t>
            </a:r>
            <a:r>
              <a:rPr lang="ru-RU" sz="1100" b="0" strike="noStrike" spc="-1" dirty="0">
                <a:solidFill>
                  <a:srgbClr val="FFFFFF"/>
                </a:solidFill>
                <a:latin typeface="+mj-lt"/>
                <a:ea typeface="Tahoma"/>
              </a:rPr>
              <a:t> </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Служба на Св. Методиј</a:t>
            </a:r>
            <a:r>
              <a:rPr lang="ru-RU" sz="1100" b="0" strike="noStrike" spc="-1" dirty="0">
                <a:solidFill>
                  <a:srgbClr val="FFFFFF"/>
                </a:solidFill>
                <a:latin typeface="+mj-lt"/>
                <a:ea typeface="Tahoma"/>
              </a:rPr>
              <a:t> </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Канон посветен на празникот „Полагање ризата и појасот на пресвета Богородица“</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Служба на Св. Аполинариј Равенски</a:t>
            </a:r>
            <a:r>
              <a:rPr lang="ru-RU" sz="1100" b="0" strike="noStrike" spc="-1" dirty="0">
                <a:solidFill>
                  <a:srgbClr val="FFFFFF"/>
                </a:solidFill>
                <a:latin typeface="+mj-lt"/>
                <a:ea typeface="Tahoma"/>
              </a:rPr>
              <a:t> </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Канон за првомаченик Стефан и Стефан I папа Римски</a:t>
            </a:r>
            <a:r>
              <a:rPr lang="ru-RU" sz="1100" b="0" strike="noStrike" spc="-1" dirty="0">
                <a:solidFill>
                  <a:srgbClr val="FFFFFF"/>
                </a:solidFill>
                <a:latin typeface="+mj-lt"/>
                <a:ea typeface="Tahoma"/>
              </a:rPr>
              <a:t> </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Канон за Успение Богородично</a:t>
            </a:r>
            <a:r>
              <a:rPr lang="ru-RU" sz="1100" b="0" strike="noStrike" spc="-1" dirty="0">
                <a:solidFill>
                  <a:srgbClr val="FFFFFF"/>
                </a:solidFill>
                <a:latin typeface="+mj-lt"/>
                <a:ea typeface="Tahoma"/>
              </a:rPr>
              <a:t> </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Општа служба за пророци</a:t>
            </a:r>
            <a:r>
              <a:rPr lang="ru-RU" sz="1100" b="0" strike="noStrike" spc="-1" dirty="0">
                <a:solidFill>
                  <a:srgbClr val="FFFFFF"/>
                </a:solidFill>
                <a:latin typeface="+mj-lt"/>
                <a:ea typeface="Tahoma"/>
              </a:rPr>
              <a:t> </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Општа служба за апостоли</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Општа служба за светители / отци</a:t>
            </a:r>
            <a:r>
              <a:rPr lang="ru-RU" sz="1100" b="0" strike="noStrike" spc="-1" dirty="0">
                <a:solidFill>
                  <a:srgbClr val="FFFFFF"/>
                </a:solidFill>
                <a:latin typeface="+mj-lt"/>
                <a:ea typeface="Tahoma"/>
              </a:rPr>
              <a:t> </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Општа служба за преподобни</a:t>
            </a:r>
            <a:r>
              <a:rPr lang="ru-RU" sz="1100" b="0" strike="noStrike" spc="-1" dirty="0">
                <a:solidFill>
                  <a:srgbClr val="FFFFFF"/>
                </a:solidFill>
                <a:latin typeface="+mj-lt"/>
                <a:ea typeface="Tahoma"/>
              </a:rPr>
              <a:t>.</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Општа служба за маченици</a:t>
            </a:r>
            <a:r>
              <a:rPr lang="ru-RU" sz="1100" b="0" strike="noStrike" spc="-1" dirty="0">
                <a:solidFill>
                  <a:srgbClr val="FFFFFF"/>
                </a:solidFill>
                <a:latin typeface="+mj-lt"/>
                <a:ea typeface="Tahoma"/>
              </a:rPr>
              <a:t> </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Општа служба за маченички</a:t>
            </a:r>
            <a:r>
              <a:rPr lang="ru-RU" sz="1100" b="0" strike="noStrike" spc="-1" dirty="0">
                <a:solidFill>
                  <a:srgbClr val="FFFFFF"/>
                </a:solidFill>
                <a:latin typeface="+mj-lt"/>
                <a:ea typeface="Tahoma"/>
              </a:rPr>
              <a:t> (Виенски препис).</a:t>
            </a:r>
            <a:endParaRPr lang="en-US" sz="1100" b="0" strike="noStrike" spc="-1" dirty="0">
              <a:solidFill>
                <a:srgbClr val="000000"/>
              </a:solidFill>
              <a:latin typeface="+mj-lt"/>
            </a:endParaRPr>
          </a:p>
          <a:p>
            <a:pPr indent="0">
              <a:lnSpc>
                <a:spcPct val="100000"/>
              </a:lnSpc>
              <a:spcBef>
                <a:spcPts val="221"/>
              </a:spcBef>
              <a:buNone/>
              <a:tabLst>
                <a:tab pos="0" algn="l"/>
              </a:tabLst>
            </a:pPr>
            <a:r>
              <a:rPr lang="ru-RU" sz="1100" b="1" strike="noStrike" spc="-1" dirty="0">
                <a:solidFill>
                  <a:srgbClr val="FFFFFF"/>
                </a:solidFill>
                <a:latin typeface="+mj-lt"/>
                <a:ea typeface="Tahoma"/>
              </a:rPr>
              <a:t>III. Житија</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Житие и живот на блажениот учител наш Константин Филозоф</a:t>
            </a:r>
            <a:r>
              <a:rPr lang="ru-RU" sz="1100" b="0" strike="noStrike" spc="-1" dirty="0">
                <a:solidFill>
                  <a:srgbClr val="FFFFFF"/>
                </a:solidFill>
                <a:latin typeface="+mj-lt"/>
                <a:ea typeface="Tahoma"/>
              </a:rPr>
              <a:t>, првиот наставник на словенскиот народ.</a:t>
            </a:r>
            <a:endParaRPr lang="en-US" sz="1100" b="0" strike="noStrike" spc="-1" dirty="0">
              <a:solidFill>
                <a:srgbClr val="000000"/>
              </a:solidFill>
              <a:latin typeface="+mj-lt"/>
            </a:endParaRPr>
          </a:p>
          <a:p>
            <a:pPr marL="343080" indent="-343080">
              <a:lnSpc>
                <a:spcPct val="100000"/>
              </a:lnSpc>
              <a:spcBef>
                <a:spcPts val="221"/>
              </a:spcBef>
              <a:buClr>
                <a:srgbClr val="FFFFFF"/>
              </a:buClr>
              <a:buFont typeface="Arial"/>
              <a:buChar char="•"/>
              <a:tabLst>
                <a:tab pos="0" algn="l"/>
              </a:tabLst>
            </a:pPr>
            <a:r>
              <a:rPr lang="ru-RU" sz="1100" b="1" strike="noStrike" spc="-1" dirty="0">
                <a:solidFill>
                  <a:srgbClr val="FFFFFF"/>
                </a:solidFill>
                <a:latin typeface="+mj-lt"/>
                <a:ea typeface="Tahoma"/>
              </a:rPr>
              <a:t>Спомен и житие на блажениот отец наш и учител Методиј</a:t>
            </a:r>
            <a:r>
              <a:rPr lang="ru-RU" sz="1100" b="0" strike="noStrike" spc="-1" dirty="0">
                <a:solidFill>
                  <a:srgbClr val="FFFFFF"/>
                </a:solidFill>
                <a:latin typeface="+mj-lt"/>
                <a:ea typeface="Tahoma"/>
              </a:rPr>
              <a:t>, архиепископ Моравски.</a:t>
            </a:r>
            <a:endParaRPr lang="en-US" sz="1100" b="0" strike="noStrike" spc="-1" dirty="0">
              <a:solidFill>
                <a:srgbClr val="000000"/>
              </a:solidFill>
              <a:latin typeface="+mj-lt"/>
            </a:endParaRPr>
          </a:p>
        </p:txBody>
      </p:sp>
      <p:sp>
        <p:nvSpPr>
          <p:cNvPr id="2" name="Slide Number Placeholder 1"/>
          <p:cNvSpPr>
            <a:spLocks noGrp="1"/>
          </p:cNvSpPr>
          <p:nvPr>
            <p:ph type="sldNum" idx="6"/>
          </p:nvPr>
        </p:nvSpPr>
        <p:spPr/>
        <p:txBody>
          <a:bodyPr/>
          <a:lstStyle/>
          <a:p>
            <a:fld id="{577055AB-BF88-4E5F-BCE7-B9DA907832CD}" type="slidenum">
              <a:rPr lang="en-US" smtClean="0"/>
              <a:t>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PlaceHolder 1"/>
          <p:cNvSpPr>
            <a:spLocks noGrp="1"/>
          </p:cNvSpPr>
          <p:nvPr>
            <p:ph/>
          </p:nvPr>
        </p:nvSpPr>
        <p:spPr>
          <a:xfrm>
            <a:off x="590760" y="260640"/>
            <a:ext cx="8229240" cy="6480360"/>
          </a:xfrm>
          <a:prstGeom prst="rect">
            <a:avLst/>
          </a:prstGeom>
          <a:solidFill>
            <a:srgbClr val="000000"/>
          </a:solidFill>
          <a:ln w="25560">
            <a:solidFill>
              <a:srgbClr val="000000"/>
            </a:solidFill>
            <a:round/>
          </a:ln>
        </p:spPr>
        <p:txBody>
          <a:bodyPr anchor="t">
            <a:noAutofit/>
          </a:bodyPr>
          <a:lstStyle/>
          <a:p>
            <a:pPr indent="0">
              <a:lnSpc>
                <a:spcPct val="100000"/>
              </a:lnSpc>
              <a:spcBef>
                <a:spcPts val="360"/>
              </a:spcBef>
              <a:buNone/>
              <a:tabLst>
                <a:tab pos="0" algn="l"/>
              </a:tabLst>
            </a:pPr>
            <a:r>
              <a:rPr lang="mk-MK" sz="1800" b="1" strike="noStrike" spc="-1" dirty="0">
                <a:solidFill>
                  <a:srgbClr val="FFFFFF"/>
                </a:solidFill>
                <a:latin typeface="+mj-lt"/>
                <a:ea typeface="Tahoma"/>
              </a:rPr>
              <a:t>2. Истражувачки пристап</a:t>
            </a:r>
            <a:endParaRPr lang="en-US" sz="1800" b="0" strike="noStrike" spc="-1" dirty="0">
              <a:solidFill>
                <a:srgbClr val="000000"/>
              </a:solidFill>
              <a:latin typeface="+mj-lt"/>
            </a:endParaRPr>
          </a:p>
          <a:p>
            <a:pPr indent="0">
              <a:lnSpc>
                <a:spcPct val="100000"/>
              </a:lnSpc>
              <a:spcBef>
                <a:spcPts val="360"/>
              </a:spcBef>
              <a:buNone/>
              <a:tabLst>
                <a:tab pos="0" algn="l"/>
              </a:tabLst>
            </a:pPr>
            <a:r>
              <a:rPr lang="mk-MK" sz="1800" b="0" strike="noStrike" spc="-1" dirty="0">
                <a:solidFill>
                  <a:srgbClr val="FFFFFF"/>
                </a:solidFill>
                <a:latin typeface="+mj-lt"/>
                <a:ea typeface="Tahoma"/>
              </a:rPr>
              <a:t>Истражувањето се реализира во две основни етапи:</a:t>
            </a:r>
            <a:endParaRPr lang="en-US" sz="1800" b="0" strike="noStrike" spc="-1" dirty="0">
              <a:solidFill>
                <a:srgbClr val="000000"/>
              </a:solidFill>
              <a:latin typeface="+mj-lt"/>
            </a:endParaRPr>
          </a:p>
          <a:p>
            <a:pPr marL="343080" indent="-343080">
              <a:lnSpc>
                <a:spcPct val="100000"/>
              </a:lnSpc>
              <a:spcBef>
                <a:spcPts val="360"/>
              </a:spcBef>
              <a:buClr>
                <a:srgbClr val="FFFFFF"/>
              </a:buClr>
              <a:buFont typeface="Arial"/>
              <a:buChar char="•"/>
              <a:tabLst>
                <a:tab pos="0" algn="l"/>
              </a:tabLst>
            </a:pPr>
            <a:r>
              <a:rPr lang="mk-MK" sz="1800" b="0" strike="noStrike" spc="-1" dirty="0">
                <a:solidFill>
                  <a:srgbClr val="FFFFFF"/>
                </a:solidFill>
                <a:latin typeface="+mj-lt"/>
                <a:ea typeface="Tahoma"/>
              </a:rPr>
              <a:t>2.1. Прва етапа: аналитичка обработка</a:t>
            </a:r>
            <a:endParaRPr lang="en-US" sz="1800" b="0" strike="noStrike" spc="-1" dirty="0">
              <a:solidFill>
                <a:srgbClr val="000000"/>
              </a:solidFill>
              <a:latin typeface="+mj-lt"/>
            </a:endParaRPr>
          </a:p>
          <a:p>
            <a:pPr marL="343080" indent="-343080">
              <a:lnSpc>
                <a:spcPct val="100000"/>
              </a:lnSpc>
              <a:spcBef>
                <a:spcPts val="360"/>
              </a:spcBef>
              <a:buClr>
                <a:srgbClr val="FFFFFF"/>
              </a:buClr>
              <a:buFont typeface="Arial"/>
              <a:buChar char="•"/>
              <a:tabLst>
                <a:tab pos="0" algn="l"/>
              </a:tabLst>
            </a:pPr>
            <a:r>
              <a:rPr lang="mk-MK" sz="1800" b="0" strike="noStrike" spc="-1" dirty="0">
                <a:solidFill>
                  <a:srgbClr val="FFFFFF"/>
                </a:solidFill>
                <a:latin typeface="+mj-lt"/>
                <a:ea typeface="Tahoma"/>
              </a:rPr>
              <a:t>2.2. Втора етапа: систематизација и визуелизација</a:t>
            </a:r>
            <a:endParaRPr lang="en-US" sz="1800" b="0" strike="noStrike" spc="-1" dirty="0">
              <a:solidFill>
                <a:srgbClr val="000000"/>
              </a:solidFill>
              <a:latin typeface="+mj-lt"/>
            </a:endParaRPr>
          </a:p>
          <a:p>
            <a:pPr indent="0">
              <a:lnSpc>
                <a:spcPct val="100000"/>
              </a:lnSpc>
              <a:spcBef>
                <a:spcPts val="360"/>
              </a:spcBef>
              <a:buNone/>
              <a:tabLst>
                <a:tab pos="0" algn="l"/>
              </a:tabLst>
            </a:pPr>
            <a:endParaRPr lang="en-US" sz="1800" b="0" strike="noStrike" spc="-1" dirty="0">
              <a:solidFill>
                <a:srgbClr val="000000"/>
              </a:solidFill>
              <a:latin typeface="+mj-lt"/>
            </a:endParaRPr>
          </a:p>
          <a:p>
            <a:pPr indent="0">
              <a:lnSpc>
                <a:spcPct val="100000"/>
              </a:lnSpc>
              <a:spcBef>
                <a:spcPts val="360"/>
              </a:spcBef>
              <a:buNone/>
              <a:tabLst>
                <a:tab pos="0" algn="l"/>
              </a:tabLst>
            </a:pPr>
            <a:r>
              <a:rPr lang="en-US" sz="1800" b="1" strike="noStrike" spc="-1" dirty="0">
                <a:solidFill>
                  <a:srgbClr val="FFFFFF"/>
                </a:solidFill>
                <a:latin typeface="+mj-lt"/>
                <a:ea typeface="Tahoma"/>
              </a:rPr>
              <a:t>3</a:t>
            </a:r>
            <a:r>
              <a:rPr lang="mk-MK" sz="1800" b="1" strike="noStrike" spc="-1" dirty="0">
                <a:solidFill>
                  <a:srgbClr val="FFFFFF"/>
                </a:solidFill>
                <a:latin typeface="+mj-lt"/>
                <a:ea typeface="Tahoma"/>
              </a:rPr>
              <a:t>. Теоретско-аналитички рамки</a:t>
            </a:r>
            <a:endParaRPr lang="en-US" sz="1800" b="0" strike="noStrike" spc="-1" dirty="0">
              <a:solidFill>
                <a:srgbClr val="000000"/>
              </a:solidFill>
              <a:latin typeface="+mj-lt"/>
            </a:endParaRPr>
          </a:p>
          <a:p>
            <a:pPr indent="0">
              <a:lnSpc>
                <a:spcPct val="100000"/>
              </a:lnSpc>
              <a:spcBef>
                <a:spcPts val="360"/>
              </a:spcBef>
              <a:buNone/>
              <a:tabLst>
                <a:tab pos="0" algn="l"/>
              </a:tabLst>
            </a:pPr>
            <a:r>
              <a:rPr lang="mk-MK" sz="1800" b="0" strike="noStrike" spc="-1" dirty="0">
                <a:solidFill>
                  <a:srgbClr val="FFFFFF"/>
                </a:solidFill>
                <a:latin typeface="+mj-lt"/>
                <a:ea typeface="Tahoma"/>
              </a:rPr>
              <a:t>Во анализата се применуваат:</a:t>
            </a:r>
            <a:endParaRPr lang="en-US" sz="1800" b="0" strike="noStrike" spc="-1" dirty="0">
              <a:solidFill>
                <a:srgbClr val="000000"/>
              </a:solidFill>
              <a:latin typeface="+mj-lt"/>
            </a:endParaRPr>
          </a:p>
          <a:p>
            <a:pPr marL="343080" indent="-343080">
              <a:lnSpc>
                <a:spcPct val="100000"/>
              </a:lnSpc>
              <a:spcBef>
                <a:spcPts val="360"/>
              </a:spcBef>
              <a:buClr>
                <a:srgbClr val="FFFFFF"/>
              </a:buClr>
              <a:buFont typeface="Arial"/>
              <a:buChar char="•"/>
              <a:tabLst>
                <a:tab pos="0" algn="l"/>
              </a:tabLst>
            </a:pPr>
            <a:r>
              <a:rPr lang="mk-MK" sz="1800" b="0" strike="noStrike" spc="-1" dirty="0">
                <a:solidFill>
                  <a:srgbClr val="FFFFFF"/>
                </a:solidFill>
                <a:latin typeface="+mj-lt"/>
                <a:ea typeface="Tahoma"/>
              </a:rPr>
              <a:t>стилистички пристап (анализа на јазичните средства)</a:t>
            </a:r>
            <a:endParaRPr lang="en-US" sz="1800" b="0" strike="noStrike" spc="-1" dirty="0">
              <a:solidFill>
                <a:srgbClr val="000000"/>
              </a:solidFill>
              <a:latin typeface="+mj-lt"/>
            </a:endParaRPr>
          </a:p>
          <a:p>
            <a:pPr marL="343080" indent="-343080">
              <a:lnSpc>
                <a:spcPct val="100000"/>
              </a:lnSpc>
              <a:spcBef>
                <a:spcPts val="360"/>
              </a:spcBef>
              <a:buClr>
                <a:srgbClr val="FFFFFF"/>
              </a:buClr>
              <a:buFont typeface="Arial"/>
              <a:buChar char="•"/>
              <a:tabLst>
                <a:tab pos="0" algn="l"/>
              </a:tabLst>
            </a:pPr>
            <a:r>
              <a:rPr lang="mk-MK" sz="1800" b="0" strike="noStrike" spc="-1" dirty="0">
                <a:solidFill>
                  <a:srgbClr val="FFFFFF"/>
                </a:solidFill>
                <a:latin typeface="+mj-lt"/>
                <a:ea typeface="Tahoma"/>
              </a:rPr>
              <a:t>семантички пристап (анализа на значењата)</a:t>
            </a:r>
            <a:endParaRPr lang="en-US" sz="1800" b="0" strike="noStrike" spc="-1" dirty="0">
              <a:solidFill>
                <a:srgbClr val="000000"/>
              </a:solidFill>
              <a:latin typeface="+mj-lt"/>
            </a:endParaRPr>
          </a:p>
          <a:p>
            <a:pPr marL="343080" indent="-343080">
              <a:lnSpc>
                <a:spcPct val="100000"/>
              </a:lnSpc>
              <a:spcBef>
                <a:spcPts val="360"/>
              </a:spcBef>
              <a:buClr>
                <a:srgbClr val="FFFFFF"/>
              </a:buClr>
              <a:buFont typeface="Arial"/>
              <a:buChar char="•"/>
              <a:tabLst>
                <a:tab pos="0" algn="l"/>
              </a:tabLst>
            </a:pPr>
            <a:r>
              <a:rPr lang="mk-MK" sz="1800" b="0" strike="noStrike" spc="-1" dirty="0">
                <a:solidFill>
                  <a:srgbClr val="FFFFFF"/>
                </a:solidFill>
                <a:latin typeface="+mj-lt"/>
                <a:ea typeface="Tahoma"/>
              </a:rPr>
              <a:t>когнитивно-семантички модел (светлината како концептуална метафора)</a:t>
            </a:r>
            <a:endParaRPr lang="en-US" sz="1800" b="0" strike="noStrike" spc="-1" dirty="0">
              <a:solidFill>
                <a:srgbClr val="000000"/>
              </a:solidFill>
              <a:latin typeface="+mj-lt"/>
            </a:endParaRPr>
          </a:p>
          <a:p>
            <a:pPr indent="0">
              <a:lnSpc>
                <a:spcPct val="100000"/>
              </a:lnSpc>
              <a:spcBef>
                <a:spcPts val="360"/>
              </a:spcBef>
              <a:buNone/>
              <a:tabLst>
                <a:tab pos="0" algn="l"/>
              </a:tabLst>
            </a:pPr>
            <a:endParaRPr lang="en-US" sz="1800" b="0" strike="noStrike" spc="-1" dirty="0">
              <a:solidFill>
                <a:srgbClr val="000000"/>
              </a:solidFill>
              <a:latin typeface="+mj-lt"/>
            </a:endParaRPr>
          </a:p>
          <a:p>
            <a:pPr indent="0">
              <a:lnSpc>
                <a:spcPct val="100000"/>
              </a:lnSpc>
              <a:spcBef>
                <a:spcPts val="360"/>
              </a:spcBef>
              <a:buNone/>
              <a:tabLst>
                <a:tab pos="0" algn="l"/>
              </a:tabLst>
            </a:pPr>
            <a:r>
              <a:rPr lang="mk-MK" sz="1800" b="1" strike="noStrike" spc="-1" dirty="0">
                <a:solidFill>
                  <a:srgbClr val="FFFFFF"/>
                </a:solidFill>
                <a:latin typeface="+mj-lt"/>
                <a:ea typeface="Tahoma"/>
              </a:rPr>
              <a:t>4. Цел и научен придонес</a:t>
            </a:r>
            <a:endParaRPr lang="en-US" sz="1800" b="0" strike="noStrike" spc="-1" dirty="0">
              <a:solidFill>
                <a:srgbClr val="000000"/>
              </a:solidFill>
              <a:latin typeface="+mj-lt"/>
            </a:endParaRPr>
          </a:p>
          <a:p>
            <a:pPr marL="343080" indent="-343080">
              <a:lnSpc>
                <a:spcPct val="100000"/>
              </a:lnSpc>
              <a:spcBef>
                <a:spcPts val="360"/>
              </a:spcBef>
              <a:buClr>
                <a:srgbClr val="FFFFFF"/>
              </a:buClr>
              <a:buFont typeface="Arial"/>
              <a:buChar char="•"/>
              <a:tabLst>
                <a:tab pos="0" algn="l"/>
              </a:tabLst>
            </a:pPr>
            <a:r>
              <a:rPr lang="mk-MK" sz="1800" b="0" strike="noStrike" spc="-1" dirty="0">
                <a:solidFill>
                  <a:schemeClr val="lt1"/>
                </a:solidFill>
                <a:latin typeface="+mj-lt"/>
                <a:ea typeface="Tahoma"/>
              </a:rPr>
              <a:t>да обезбеди систематска анализа на симболот на светлината;</a:t>
            </a:r>
            <a:endParaRPr lang="en-US" sz="1800" b="0" strike="noStrike" spc="-1" dirty="0">
              <a:solidFill>
                <a:srgbClr val="000000"/>
              </a:solidFill>
              <a:latin typeface="+mj-lt"/>
            </a:endParaRPr>
          </a:p>
          <a:p>
            <a:pPr marL="343080" indent="-343080">
              <a:lnSpc>
                <a:spcPct val="100000"/>
              </a:lnSpc>
              <a:spcBef>
                <a:spcPts val="360"/>
              </a:spcBef>
              <a:buClr>
                <a:srgbClr val="FFFFFF"/>
              </a:buClr>
              <a:buFont typeface="Arial"/>
              <a:buChar char="•"/>
              <a:tabLst>
                <a:tab pos="0" algn="l"/>
              </a:tabLst>
            </a:pPr>
            <a:r>
              <a:rPr lang="mk-MK" sz="1800" b="0" strike="noStrike" spc="-1" dirty="0">
                <a:solidFill>
                  <a:schemeClr val="lt1"/>
                </a:solidFill>
                <a:latin typeface="+mj-lt"/>
                <a:ea typeface="Tahoma"/>
              </a:rPr>
              <a:t>да овозможи негово мапирање во рамките на книжевниот корпус на Климент Охридски;</a:t>
            </a:r>
            <a:endParaRPr lang="en-US" sz="1800" b="0" strike="noStrike" spc="-1" dirty="0">
              <a:solidFill>
                <a:srgbClr val="000000"/>
              </a:solidFill>
              <a:latin typeface="+mj-lt"/>
            </a:endParaRPr>
          </a:p>
          <a:p>
            <a:pPr marL="343080" indent="-343080">
              <a:lnSpc>
                <a:spcPct val="100000"/>
              </a:lnSpc>
              <a:spcBef>
                <a:spcPts val="360"/>
              </a:spcBef>
              <a:buClr>
                <a:srgbClr val="FFFFFF"/>
              </a:buClr>
              <a:buFont typeface="Arial"/>
              <a:buChar char="•"/>
              <a:tabLst>
                <a:tab pos="0" algn="l"/>
              </a:tabLst>
            </a:pPr>
            <a:r>
              <a:rPr lang="mk-MK" sz="1800" b="0" strike="noStrike" spc="-1" dirty="0">
                <a:solidFill>
                  <a:schemeClr val="lt1"/>
                </a:solidFill>
                <a:latin typeface="+mj-lt"/>
                <a:ea typeface="Tahoma"/>
              </a:rPr>
              <a:t>да постави основа за изработка на стилистички атлас;</a:t>
            </a:r>
            <a:endParaRPr lang="en-US" sz="1800" b="0" strike="noStrike" spc="-1" dirty="0">
              <a:solidFill>
                <a:srgbClr val="000000"/>
              </a:solidFill>
              <a:latin typeface="+mj-lt"/>
            </a:endParaRPr>
          </a:p>
          <a:p>
            <a:pPr marL="343080" indent="-343080">
              <a:lnSpc>
                <a:spcPct val="100000"/>
              </a:lnSpc>
              <a:spcBef>
                <a:spcPts val="360"/>
              </a:spcBef>
              <a:buClr>
                <a:srgbClr val="FFFFFF"/>
              </a:buClr>
              <a:buFont typeface="Arial"/>
              <a:buChar char="•"/>
              <a:tabLst>
                <a:tab pos="0" algn="l"/>
              </a:tabLst>
            </a:pPr>
            <a:r>
              <a:rPr lang="mk-MK" sz="1800" b="0" strike="noStrike" spc="-1" dirty="0">
                <a:solidFill>
                  <a:schemeClr val="lt1"/>
                </a:solidFill>
                <a:latin typeface="+mj-lt"/>
                <a:ea typeface="Tahoma"/>
              </a:rPr>
              <a:t>систематизација на семантичките функции на светлината;</a:t>
            </a:r>
            <a:endParaRPr lang="en-US" sz="1800" b="0" strike="noStrike" spc="-1" dirty="0">
              <a:solidFill>
                <a:srgbClr val="000000"/>
              </a:solidFill>
              <a:latin typeface="+mj-lt"/>
            </a:endParaRPr>
          </a:p>
          <a:p>
            <a:pPr marL="343080" indent="-343080">
              <a:lnSpc>
                <a:spcPct val="100000"/>
              </a:lnSpc>
              <a:spcBef>
                <a:spcPts val="360"/>
              </a:spcBef>
              <a:buClr>
                <a:srgbClr val="FFFFFF"/>
              </a:buClr>
              <a:buFont typeface="Arial"/>
              <a:buChar char="•"/>
              <a:tabLst>
                <a:tab pos="0" algn="l"/>
              </a:tabLst>
            </a:pPr>
            <a:r>
              <a:rPr lang="mk-MK" sz="1800" b="0" strike="noStrike" spc="-1" dirty="0">
                <a:solidFill>
                  <a:schemeClr val="lt1"/>
                </a:solidFill>
                <a:latin typeface="+mj-lt"/>
                <a:ea typeface="Tahoma"/>
              </a:rPr>
              <a:t>воведување на атласен модел во проучувањето на средновековната книжевност.</a:t>
            </a:r>
            <a:endParaRPr lang="en-US" sz="1800" b="0" strike="noStrike" spc="-1" dirty="0">
              <a:solidFill>
                <a:srgbClr val="000000"/>
              </a:solidFill>
              <a:latin typeface="+mj-lt"/>
            </a:endParaRPr>
          </a:p>
          <a:p>
            <a:pPr indent="0">
              <a:lnSpc>
                <a:spcPct val="100000"/>
              </a:lnSpc>
              <a:spcBef>
                <a:spcPts val="360"/>
              </a:spcBef>
              <a:buNone/>
              <a:tabLst>
                <a:tab pos="0" algn="l"/>
              </a:tabLst>
            </a:pPr>
            <a:endParaRPr lang="en-US" sz="1800" b="0" strike="noStrike" spc="-1" dirty="0">
              <a:solidFill>
                <a:srgbClr val="000000"/>
              </a:solidFill>
              <a:latin typeface="+mj-lt"/>
            </a:endParaRPr>
          </a:p>
          <a:p>
            <a:pPr indent="0">
              <a:lnSpc>
                <a:spcPct val="100000"/>
              </a:lnSpc>
              <a:spcBef>
                <a:spcPts val="360"/>
              </a:spcBef>
              <a:buNone/>
              <a:tabLst>
                <a:tab pos="0" algn="l"/>
              </a:tabLst>
            </a:pPr>
            <a:endParaRPr lang="en-US" sz="1800" b="0" strike="noStrike" spc="-1" dirty="0">
              <a:solidFill>
                <a:srgbClr val="000000"/>
              </a:solidFill>
              <a:latin typeface="+mj-lt"/>
            </a:endParaRPr>
          </a:p>
          <a:p>
            <a:pPr indent="0">
              <a:lnSpc>
                <a:spcPct val="100000"/>
              </a:lnSpc>
              <a:spcBef>
                <a:spcPts val="360"/>
              </a:spcBef>
              <a:buNone/>
              <a:tabLst>
                <a:tab pos="0" algn="l"/>
              </a:tabLst>
            </a:pPr>
            <a:endParaRPr lang="en-US" sz="1800" b="0" strike="noStrike" spc="-1" dirty="0">
              <a:solidFill>
                <a:srgbClr val="000000"/>
              </a:solidFill>
              <a:latin typeface="+mj-lt"/>
            </a:endParaRPr>
          </a:p>
        </p:txBody>
      </p:sp>
      <p:sp>
        <p:nvSpPr>
          <p:cNvPr id="2" name="Slide Number Placeholder 1"/>
          <p:cNvSpPr>
            <a:spLocks noGrp="1"/>
          </p:cNvSpPr>
          <p:nvPr>
            <p:ph type="sldNum" idx="6"/>
          </p:nvPr>
        </p:nvSpPr>
        <p:spPr/>
        <p:txBody>
          <a:bodyPr/>
          <a:lstStyle/>
          <a:p>
            <a:fld id="{577055AB-BF88-4E5F-BCE7-B9DA907832CD}" type="slidenum">
              <a:rPr lang="en-US" smtClean="0"/>
              <a:t>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PlaceHolder 1"/>
          <p:cNvSpPr>
            <a:spLocks noGrp="1"/>
          </p:cNvSpPr>
          <p:nvPr>
            <p:ph/>
          </p:nvPr>
        </p:nvSpPr>
        <p:spPr>
          <a:xfrm>
            <a:off x="467640" y="2133000"/>
            <a:ext cx="8229240" cy="1800000"/>
          </a:xfrm>
          <a:prstGeom prst="rect">
            <a:avLst/>
          </a:prstGeom>
          <a:gradFill rotWithShape="0">
            <a:gsLst>
              <a:gs pos="80000">
                <a:srgbClr val="000000"/>
              </a:gs>
              <a:gs pos="100000">
                <a:srgbClr val="000000"/>
              </a:gs>
            </a:gsLst>
            <a:lin ang="16200000"/>
          </a:gradFill>
          <a:ln w="9360">
            <a:solidFill>
              <a:srgbClr val="000000"/>
            </a:solidFill>
            <a:round/>
          </a:ln>
          <a:effectLst>
            <a:outerShdw blurRad="39960" dist="23040" dir="5400000" rotWithShape="0">
              <a:srgbClr val="000000">
                <a:alpha val="35000"/>
              </a:srgbClr>
            </a:outerShdw>
          </a:effectLst>
        </p:spPr>
        <p:txBody>
          <a:bodyPr anchor="t">
            <a:normAutofit/>
          </a:bodyPr>
          <a:lstStyle/>
          <a:p>
            <a:pPr indent="0" algn="ctr">
              <a:lnSpc>
                <a:spcPct val="100000"/>
              </a:lnSpc>
              <a:spcBef>
                <a:spcPts val="641"/>
              </a:spcBef>
              <a:buNone/>
              <a:tabLst>
                <a:tab pos="0" algn="l"/>
              </a:tabLst>
            </a:pPr>
            <a:r>
              <a:rPr lang="ru-RU" sz="3200" b="0" strike="noStrike" spc="-1" dirty="0">
                <a:solidFill>
                  <a:srgbClr val="FFFFFF"/>
                </a:solidFill>
                <a:latin typeface="+mj-lt"/>
                <a:ea typeface="Tahoma"/>
              </a:rPr>
              <a:t>Теоретска рамка: Светлината како симбол во книжевното творештво на Климент Охридски</a:t>
            </a:r>
            <a:endParaRPr lang="en-US" sz="3200" b="0" strike="noStrike" spc="-1" dirty="0">
              <a:solidFill>
                <a:srgbClr val="000000"/>
              </a:solidFill>
              <a:latin typeface="+mj-lt"/>
            </a:endParaRPr>
          </a:p>
        </p:txBody>
      </p:sp>
      <p:sp>
        <p:nvSpPr>
          <p:cNvPr id="97" name="Freeform 3"/>
          <p:cNvSpPr/>
          <p:nvPr/>
        </p:nvSpPr>
        <p:spPr>
          <a:xfrm rot="10800000">
            <a:off x="756000" y="3645000"/>
            <a:ext cx="7488360" cy="277560"/>
          </a:xfrm>
          <a:custGeom>
            <a:avLst/>
            <a:gdLst>
              <a:gd name="textAreaLeft" fmla="*/ 0 w 7488360"/>
              <a:gd name="textAreaRight" fmla="*/ 7488720 w 7488360"/>
              <a:gd name="textAreaTop" fmla="*/ 0 h 277560"/>
              <a:gd name="textAreaBottom" fmla="*/ 277920 h 277560"/>
            </a:gdLst>
            <a:ahLst/>
            <a:cxnLst/>
            <a:rect l="textAreaLeft" t="textAreaTop" r="textAreaRight" b="textAreaBottom"/>
            <a:pathLst>
              <a:path w="4764911" h="555585">
                <a:moveTo>
                  <a:pt x="0" y="555585"/>
                </a:moveTo>
                <a:lnTo>
                  <a:pt x="3310359" y="532435"/>
                </a:lnTo>
                <a:cubicBezTo>
                  <a:pt x="4010627" y="511215"/>
                  <a:pt x="3972045" y="503498"/>
                  <a:pt x="4201610" y="428263"/>
                </a:cubicBezTo>
                <a:cubicBezTo>
                  <a:pt x="4431175" y="353028"/>
                  <a:pt x="4595150" y="152400"/>
                  <a:pt x="4687747" y="81023"/>
                </a:cubicBezTo>
                <a:cubicBezTo>
                  <a:pt x="4780345" y="9646"/>
                  <a:pt x="4768770" y="4823"/>
                  <a:pt x="4757195" y="0"/>
                </a:cubicBezTo>
              </a:path>
            </a:pathLst>
          </a:custGeom>
          <a:noFill/>
          <a:ln w="38100">
            <a:solidFill>
              <a:srgbClr val="FFC000"/>
            </a:solidFill>
            <a:round/>
          </a:ln>
        </p:spPr>
        <p:style>
          <a:lnRef idx="1">
            <a:schemeClr val="accent1"/>
          </a:lnRef>
          <a:fillRef idx="0">
            <a:schemeClr val="accent1"/>
          </a:fillRef>
          <a:effectRef idx="0">
            <a:schemeClr val="accent1"/>
          </a:effectRef>
          <a:fontRef idx="minor"/>
        </p:style>
        <p:txBody>
          <a:bodyPr lIns="90000" tIns="45000" rIns="90000" bIns="45000" anchor="ctr">
            <a:noAutofit/>
          </a:bodyPr>
          <a:lstStyle/>
          <a:p>
            <a:pPr algn="ctr">
              <a:lnSpc>
                <a:spcPct val="100000"/>
              </a:lnSpc>
            </a:pPr>
            <a:endParaRPr lang="en-US" sz="1800" b="0" strike="noStrike" spc="-1">
              <a:solidFill>
                <a:srgbClr val="000000"/>
              </a:solidFill>
              <a:latin typeface="Calibri"/>
            </a:endParaRPr>
          </a:p>
        </p:txBody>
      </p:sp>
      <p:sp>
        <p:nvSpPr>
          <p:cNvPr id="2" name="Slide Number Placeholder 1"/>
          <p:cNvSpPr>
            <a:spLocks noGrp="1"/>
          </p:cNvSpPr>
          <p:nvPr>
            <p:ph type="sldNum" idx="6"/>
          </p:nvPr>
        </p:nvSpPr>
        <p:spPr/>
        <p:txBody>
          <a:bodyPr/>
          <a:lstStyle/>
          <a:p>
            <a:fld id="{577055AB-BF88-4E5F-BCE7-B9DA907832CD}" type="slidenum">
              <a:rPr lang="en-US" smtClean="0"/>
              <a:t>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 name="Content Placeholder 4"/>
          <p:cNvGraphicFramePr/>
          <p:nvPr>
            <p:extLst>
              <p:ext uri="{D42A27DB-BD31-4B8C-83A1-F6EECF244321}">
                <p14:modId xmlns:p14="http://schemas.microsoft.com/office/powerpoint/2010/main" val="2872332876"/>
              </p:ext>
            </p:extLst>
          </p:nvPr>
        </p:nvGraphicFramePr>
        <p:xfrm>
          <a:off x="1691640" y="1412640"/>
          <a:ext cx="5410800" cy="3840480"/>
        </p:xfrm>
        <a:graphic>
          <a:graphicData uri="http://schemas.openxmlformats.org/drawingml/2006/table">
            <a:tbl>
              <a:tblPr/>
              <a:tblGrid>
                <a:gridCol w="4114800"/>
                <a:gridCol w="1296000"/>
              </a:tblGrid>
              <a:tr h="370800">
                <a:tc>
                  <a:txBody>
                    <a:bodyPr/>
                    <a:lstStyle/>
                    <a:p>
                      <a:pPr>
                        <a:lnSpc>
                          <a:spcPct val="100000"/>
                        </a:lnSpc>
                      </a:pPr>
                      <a:r>
                        <a:rPr lang="mk-MK" sz="3600" b="1" strike="noStrike" spc="-1" dirty="0">
                          <a:solidFill>
                            <a:srgbClr val="FFC000"/>
                          </a:solidFill>
                          <a:latin typeface="+mj-lt"/>
                          <a:ea typeface="Tahoma"/>
                        </a:rPr>
                        <a:t>ВИ</a:t>
                      </a:r>
                      <a:r>
                        <a:rPr lang="mk-MK" sz="3600" b="1" strike="noStrike" spc="-1" dirty="0">
                          <a:solidFill>
                            <a:schemeClr val="lt1"/>
                          </a:solidFill>
                          <a:latin typeface="+mj-lt"/>
                          <a:ea typeface="Tahoma"/>
                        </a:rPr>
                        <a:t> </a:t>
                      </a:r>
                      <a:r>
                        <a:rPr lang="mk-MK" sz="3600" b="1" strike="noStrike" spc="-1" dirty="0">
                          <a:solidFill>
                            <a:srgbClr val="FFC000"/>
                          </a:solidFill>
                          <a:latin typeface="+mj-lt"/>
                          <a:ea typeface="Tahoma"/>
                        </a:rPr>
                        <a:t>алатки</a:t>
                      </a:r>
                      <a:endParaRPr lang="mk-MK" sz="3600" b="0" strike="noStrike" spc="-1" dirty="0">
                        <a:solidFill>
                          <a:srgbClr val="FFFFFF"/>
                        </a:solidFill>
                        <a:latin typeface="+mj-lt"/>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0243E"/>
                    </a:solidFill>
                  </a:tcPr>
                </a:tc>
                <a:tc>
                  <a:txBody>
                    <a:bodyPr/>
                    <a:lstStyle/>
                    <a:p>
                      <a:endParaRPr lang="en-US" sz="3600" b="1" strike="noStrike" spc="-1">
                        <a:solidFill>
                          <a:schemeClr val="lt1"/>
                        </a:solidFill>
                        <a:latin typeface="+mj-lt"/>
                        <a:ea typeface="Tahoma"/>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0243E"/>
                    </a:solidFill>
                  </a:tcPr>
                </a:tc>
              </a:tr>
              <a:tr h="370800">
                <a:tc>
                  <a:txBody>
                    <a:bodyPr/>
                    <a:lstStyle/>
                    <a:p>
                      <a:pPr>
                        <a:lnSpc>
                          <a:spcPct val="100000"/>
                        </a:lnSpc>
                      </a:pPr>
                      <a:r>
                        <a:rPr lang="en-US" sz="3600" b="0" strike="noStrike" spc="-1">
                          <a:solidFill>
                            <a:srgbClr val="FFFFFF"/>
                          </a:solidFill>
                          <a:latin typeface="+mj-lt"/>
                          <a:ea typeface="Tahoma"/>
                        </a:rPr>
                        <a:t>ChatGPT</a:t>
                      </a:r>
                      <a:endParaRPr lang="mk-MK" sz="3600" b="0" strike="noStrike" spc="-1">
                        <a:solidFill>
                          <a:srgbClr val="FFFFFF"/>
                        </a:solidFill>
                        <a:latin typeface="+mj-lt"/>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10243E"/>
                    </a:solidFill>
                  </a:tcPr>
                </a:tc>
                <a:tc>
                  <a:txBody>
                    <a:bodyPr/>
                    <a:lstStyle/>
                    <a:p>
                      <a:pPr>
                        <a:lnSpc>
                          <a:spcPct val="100000"/>
                        </a:lnSpc>
                      </a:pPr>
                      <a:r>
                        <a:rPr lang="en-US" sz="3600" b="0" strike="noStrike" spc="-1">
                          <a:solidFill>
                            <a:srgbClr val="FFFFFF"/>
                          </a:solidFill>
                          <a:latin typeface="+mj-lt"/>
                          <a:ea typeface="Tahoma"/>
                        </a:rPr>
                        <a:t>✓</a:t>
                      </a:r>
                      <a:endParaRPr lang="mk-MK" sz="3600" b="0" strike="noStrike" spc="-1">
                        <a:solidFill>
                          <a:srgbClr val="FFFFFF"/>
                        </a:solidFill>
                        <a:latin typeface="+mj-lt"/>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10243E"/>
                    </a:solidFill>
                  </a:tcPr>
                </a:tc>
              </a:tr>
              <a:tr h="370800">
                <a:tc>
                  <a:txBody>
                    <a:bodyPr/>
                    <a:lstStyle/>
                    <a:p>
                      <a:pPr>
                        <a:lnSpc>
                          <a:spcPct val="100000"/>
                        </a:lnSpc>
                        <a:tabLst>
                          <a:tab pos="0" algn="l"/>
                        </a:tabLst>
                      </a:pPr>
                      <a:r>
                        <a:rPr lang="en-US" sz="3600" b="0" strike="noStrike" spc="-1" dirty="0" err="1">
                          <a:solidFill>
                            <a:srgbClr val="FFFFFF"/>
                          </a:solidFill>
                          <a:latin typeface="+mj-lt"/>
                          <a:ea typeface="Tahoma"/>
                        </a:rPr>
                        <a:t>DeepSeek</a:t>
                      </a:r>
                      <a:endParaRPr lang="mk-MK" sz="3600" b="0" strike="noStrike" spc="-1" dirty="0">
                        <a:solidFill>
                          <a:srgbClr val="FFFFFF"/>
                        </a:solidFill>
                        <a:latin typeface="+mj-lt"/>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10243E"/>
                    </a:solidFill>
                  </a:tcPr>
                </a:tc>
                <a:tc>
                  <a:txBody>
                    <a:bodyPr/>
                    <a:lstStyle/>
                    <a:p>
                      <a:pPr>
                        <a:lnSpc>
                          <a:spcPct val="100000"/>
                        </a:lnSpc>
                      </a:pPr>
                      <a:r>
                        <a:rPr lang="en-US" sz="3600" b="0" strike="noStrike" spc="-1">
                          <a:solidFill>
                            <a:srgbClr val="FFFFFF"/>
                          </a:solidFill>
                          <a:latin typeface="+mj-lt"/>
                          <a:ea typeface="Tahoma"/>
                        </a:rPr>
                        <a:t>✓</a:t>
                      </a:r>
                      <a:endParaRPr lang="mk-MK" sz="3600" b="0" strike="noStrike" spc="-1">
                        <a:solidFill>
                          <a:srgbClr val="FFFFFF"/>
                        </a:solidFill>
                        <a:latin typeface="+mj-lt"/>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10243E"/>
                    </a:solidFill>
                  </a:tcPr>
                </a:tc>
              </a:tr>
              <a:tr h="370800">
                <a:tc>
                  <a:txBody>
                    <a:bodyPr/>
                    <a:lstStyle/>
                    <a:p>
                      <a:pPr>
                        <a:lnSpc>
                          <a:spcPct val="100000"/>
                        </a:lnSpc>
                        <a:tabLst>
                          <a:tab pos="0" algn="l"/>
                        </a:tabLst>
                      </a:pPr>
                      <a:r>
                        <a:rPr lang="en-US" sz="3600" b="0" strike="noStrike" spc="-1">
                          <a:solidFill>
                            <a:srgbClr val="FFFFFF"/>
                          </a:solidFill>
                          <a:latin typeface="+mj-lt"/>
                          <a:ea typeface="Tahoma"/>
                        </a:rPr>
                        <a:t>Gemini</a:t>
                      </a:r>
                      <a:endParaRPr lang="mk-MK" sz="3600" b="0" strike="noStrike" spc="-1">
                        <a:solidFill>
                          <a:srgbClr val="FFFFFF"/>
                        </a:solidFill>
                        <a:latin typeface="+mj-lt"/>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10243E"/>
                    </a:solidFill>
                  </a:tcPr>
                </a:tc>
                <a:tc>
                  <a:txBody>
                    <a:bodyPr/>
                    <a:lstStyle/>
                    <a:p>
                      <a:pPr>
                        <a:lnSpc>
                          <a:spcPct val="100000"/>
                        </a:lnSpc>
                        <a:tabLst>
                          <a:tab pos="0" algn="l"/>
                        </a:tabLst>
                      </a:pPr>
                      <a:r>
                        <a:rPr lang="en-US" sz="3600" b="0" strike="noStrike" spc="-1">
                          <a:solidFill>
                            <a:srgbClr val="FFFFFF"/>
                          </a:solidFill>
                          <a:latin typeface="+mj-lt"/>
                          <a:ea typeface="Tahoma"/>
                        </a:rPr>
                        <a:t>✓</a:t>
                      </a:r>
                      <a:endParaRPr lang="mk-MK" sz="3600" b="0" strike="noStrike" spc="-1">
                        <a:solidFill>
                          <a:srgbClr val="FFFFFF"/>
                        </a:solidFill>
                        <a:latin typeface="+mj-lt"/>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10243E"/>
                    </a:solidFill>
                  </a:tcPr>
                </a:tc>
              </a:tr>
              <a:tr h="370800">
                <a:tc>
                  <a:txBody>
                    <a:bodyPr/>
                    <a:lstStyle/>
                    <a:p>
                      <a:pPr>
                        <a:lnSpc>
                          <a:spcPct val="100000"/>
                        </a:lnSpc>
                      </a:pPr>
                      <a:r>
                        <a:rPr lang="en-US" sz="3600" b="0" strike="noStrike" spc="-1">
                          <a:solidFill>
                            <a:srgbClr val="FFFFFF"/>
                          </a:solidFill>
                          <a:latin typeface="+mj-lt"/>
                          <a:ea typeface="Tahoma"/>
                        </a:rPr>
                        <a:t>Copilot</a:t>
                      </a:r>
                      <a:endParaRPr lang="mk-MK" sz="3600" b="0" strike="noStrike" spc="-1">
                        <a:solidFill>
                          <a:srgbClr val="FFFFFF"/>
                        </a:solidFill>
                        <a:latin typeface="+mj-lt"/>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10243E"/>
                    </a:solidFill>
                  </a:tcPr>
                </a:tc>
                <a:tc>
                  <a:txBody>
                    <a:bodyPr/>
                    <a:lstStyle/>
                    <a:p>
                      <a:pPr>
                        <a:lnSpc>
                          <a:spcPct val="100000"/>
                        </a:lnSpc>
                      </a:pPr>
                      <a:r>
                        <a:rPr lang="en-US" sz="3600" b="0" strike="noStrike" spc="-1">
                          <a:solidFill>
                            <a:srgbClr val="FFFFFF"/>
                          </a:solidFill>
                          <a:latin typeface="+mj-lt"/>
                          <a:ea typeface="Tahoma"/>
                        </a:rPr>
                        <a:t>✘</a:t>
                      </a:r>
                      <a:endParaRPr lang="mk-MK" sz="3600" b="0" strike="noStrike" spc="-1">
                        <a:solidFill>
                          <a:srgbClr val="FFFFFF"/>
                        </a:solidFill>
                        <a:latin typeface="+mj-lt"/>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10243E"/>
                    </a:solidFill>
                  </a:tcPr>
                </a:tc>
              </a:tr>
              <a:tr h="370800">
                <a:tc>
                  <a:txBody>
                    <a:bodyPr/>
                    <a:lstStyle/>
                    <a:p>
                      <a:pPr>
                        <a:lnSpc>
                          <a:spcPct val="100000"/>
                        </a:lnSpc>
                      </a:pPr>
                      <a:r>
                        <a:rPr lang="en-US" sz="3600" b="0" strike="noStrike" spc="-1">
                          <a:solidFill>
                            <a:srgbClr val="FFFFFF"/>
                          </a:solidFill>
                          <a:latin typeface="+mj-lt"/>
                          <a:ea typeface="Tahoma"/>
                        </a:rPr>
                        <a:t>Grok</a:t>
                      </a:r>
                      <a:endParaRPr lang="mk-MK" sz="3600" b="0" strike="noStrike" spc="-1">
                        <a:solidFill>
                          <a:srgbClr val="FFFFFF"/>
                        </a:solidFill>
                        <a:latin typeface="+mj-lt"/>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10243E"/>
                    </a:solidFill>
                  </a:tcPr>
                </a:tc>
                <a:tc>
                  <a:txBody>
                    <a:bodyPr/>
                    <a:lstStyle/>
                    <a:p>
                      <a:pPr>
                        <a:lnSpc>
                          <a:spcPct val="100000"/>
                        </a:lnSpc>
                      </a:pPr>
                      <a:r>
                        <a:rPr lang="en-US" sz="3600" b="0" strike="noStrike" spc="-1" dirty="0">
                          <a:solidFill>
                            <a:srgbClr val="FFFFFF"/>
                          </a:solidFill>
                          <a:latin typeface="+mj-lt"/>
                          <a:ea typeface="Tahoma"/>
                        </a:rPr>
                        <a:t>✘</a:t>
                      </a:r>
                      <a:endParaRPr lang="mk-MK" sz="3600" b="0" strike="noStrike" spc="-1" dirty="0">
                        <a:solidFill>
                          <a:srgbClr val="FFFFFF"/>
                        </a:solidFill>
                        <a:latin typeface="+mj-lt"/>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10243E"/>
                    </a:solidFill>
                  </a:tcPr>
                </a:tc>
              </a:tr>
            </a:tbl>
          </a:graphicData>
        </a:graphic>
      </p:graphicFrame>
      <p:sp>
        <p:nvSpPr>
          <p:cNvPr id="2" name="Slide Number Placeholder 1"/>
          <p:cNvSpPr>
            <a:spLocks noGrp="1"/>
          </p:cNvSpPr>
          <p:nvPr>
            <p:ph type="sldNum" idx="6"/>
          </p:nvPr>
        </p:nvSpPr>
        <p:spPr/>
        <p:txBody>
          <a:bodyPr/>
          <a:lstStyle/>
          <a:p>
            <a:fld id="{577055AB-BF88-4E5F-BCE7-B9DA907832CD}" type="slidenum">
              <a:rPr lang="en-US" smtClean="0"/>
              <a:t>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374</TotalTime>
  <Words>2037</Words>
  <Application>Microsoft Office PowerPoint</Application>
  <PresentationFormat>On-screen Show (4:3)</PresentationFormat>
  <Paragraphs>373</Paragraphs>
  <Slides>35</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Office Theme</vt:lpstr>
      <vt:lpstr>Office Theme</vt:lpstr>
      <vt:lpstr>Package</vt:lpstr>
      <vt:lpstr> Симболиката на светлината во книжевните творби на Климент Охридски (стилистичко-семантичка анализа)  Четврти стилистички колоквиум  Скопје, 16-18 април, 2026</vt:lpstr>
      <vt:lpstr>СОДРЖИНА</vt:lpstr>
      <vt:lpstr>ЗА СВЕТЛИНАТА </vt:lpstr>
      <vt:lpstr>Методологија на истражувањето</vt:lpstr>
      <vt:lpstr>ЗАСТАПЕНИ КНИЖЕВНИ ТВОРБИ</vt:lpstr>
      <vt:lpstr>PowerPoint Presentation</vt:lpstr>
      <vt:lpstr>PowerPoint Presentation</vt:lpstr>
      <vt:lpstr>PowerPoint Presentation</vt:lpstr>
      <vt:lpstr>PowerPoint Presentation</vt:lpstr>
      <vt:lpstr>СТИЛИСТИЧКИ АТЛАС НА СВЕТЛИНАТА КАЈ КЛИМЕНТ ОХРИДСКИ</vt:lpstr>
      <vt:lpstr>II. ТИПОЛОГИЈА НА СВЕТЛИНАТА</vt:lpstr>
      <vt:lpstr>PowerPoint Presentation</vt:lpstr>
      <vt:lpstr>PowerPoint Presentation</vt:lpstr>
      <vt:lpstr>PowerPoint Presentation</vt:lpstr>
      <vt:lpstr>ТАБЕЛА (ChatGPT)</vt:lpstr>
      <vt:lpstr>V. СТИЛИСТИЧКИ МОДЕЛИ (клучни структури) </vt:lpstr>
      <vt:lpstr> VII. КЛУЧНИ НАОДИ  </vt:lpstr>
      <vt:lpstr>I. ГРАФИЧКИ АТЛАС (дијаграми и мрежи) (ChatGPT)</vt:lpstr>
      <vt:lpstr>PowerPoint Presentation</vt:lpstr>
      <vt:lpstr>2. Мрежа на метафорички модели</vt:lpstr>
      <vt:lpstr>3. Дијаграм на бинарна опозиција </vt:lpstr>
      <vt:lpstr>4. Дијаграм на динамика (движење на светлината)</vt:lpstr>
      <vt:lpstr>II. КВАНТИТАТИВНА АНАЛИЗА (ChatGPT)</vt:lpstr>
      <vt:lpstr>1. Дистрибуција по типови</vt:lpstr>
      <vt:lpstr>2. Најфреквентни лексеми </vt:lpstr>
      <vt:lpstr>3. Жанровска распределба </vt:lpstr>
      <vt:lpstr>PowerPoint Presentation</vt:lpstr>
      <vt:lpstr>Концептуална мапа</vt:lpstr>
      <vt:lpstr>DeepSeek</vt:lpstr>
      <vt:lpstr>PowerPoint Presentation</vt:lpstr>
      <vt:lpstr>PowerPoint Presentation</vt:lpstr>
      <vt:lpstr>Gemini</vt:lpstr>
      <vt:lpstr>PowerPoint Presentation</vt:lpstr>
      <vt:lpstr>PowerPoint Presentation</vt:lpstr>
      <vt:lpstr>Извори и литература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Slavica</dc:creator>
  <dc:description/>
  <cp:lastModifiedBy>Slavica</cp:lastModifiedBy>
  <cp:revision>85</cp:revision>
  <dcterms:created xsi:type="dcterms:W3CDTF">2026-04-11T23:41:47Z</dcterms:created>
  <dcterms:modified xsi:type="dcterms:W3CDTF">2026-04-12T23:16:59Z</dcterms:modified>
  <dc:language>mk-MK</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y fmtid="{D5CDD505-2E9C-101B-9397-08002B2CF9AE}" pid="3" name="Slides">
    <vt:i4>33</vt:i4>
  </property>
</Properties>
</file>