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7" r:id="rId3"/>
    <p:sldId id="533" r:id="rId4"/>
    <p:sldId id="537" r:id="rId5"/>
    <p:sldId id="535" r:id="rId6"/>
    <p:sldId id="536" r:id="rId7"/>
    <p:sldId id="534" r:id="rId8"/>
    <p:sldId id="538" r:id="rId9"/>
    <p:sldId id="539" r:id="rId10"/>
    <p:sldId id="555" r:id="rId11"/>
    <p:sldId id="540" r:id="rId12"/>
    <p:sldId id="541" r:id="rId13"/>
    <p:sldId id="542" r:id="rId14"/>
    <p:sldId id="543" r:id="rId15"/>
    <p:sldId id="544" r:id="rId16"/>
    <p:sldId id="545" r:id="rId17"/>
    <p:sldId id="546" r:id="rId18"/>
    <p:sldId id="547" r:id="rId19"/>
    <p:sldId id="548" r:id="rId20"/>
    <p:sldId id="554" r:id="rId21"/>
    <p:sldId id="532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99FF"/>
    <a:srgbClr val="800000"/>
    <a:srgbClr val="FFFFCC"/>
    <a:srgbClr val="CC9900"/>
    <a:srgbClr val="FFFF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8" d="100"/>
          <a:sy n="48" d="100"/>
        </p:scale>
        <p:origin x="1728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68784A08-A86C-42E0-80B3-D6CAED172A0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980B26E1-FEF0-4BD0-A4B6-81A1F710A8F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552CB2A7-15D1-4CA3-B0DA-6999C0B8092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AF106B23-76E8-443B-A5B9-0ABF74F387A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E8F82E1D-C9DC-4578-B439-FA23E153900F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E298FEF-8160-4DE4-82B4-35CFA6E20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FE95CA1-B1B6-451B-BE86-2CB0D9E9748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1A2EB7B-D373-B80E-54AF-3471AC33D53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6AF61D7-2CFC-4C84-865B-777A4C4119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2C5420F-0190-4ED4-B713-4459770142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42DFB9BC-6037-4536-B6EB-4B22D9A111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288111B3-03A4-4D51-9E8E-7C41188E67A4}" type="slidenum">
              <a:rPr lang="en-US" altLang="de-DE"/>
              <a:pPr/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2C7F221-E28A-D0D7-D3B2-7D699F443C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D3ABCD-BD76-4B5F-9A32-8ABABF1FEA80}" type="slidenum">
              <a:rPr lang="en-US" altLang="de-DE"/>
              <a:pPr>
                <a:spcBef>
                  <a:spcPct val="0"/>
                </a:spcBef>
              </a:pPr>
              <a:t>1</a:t>
            </a:fld>
            <a:endParaRPr lang="en-US" altLang="de-D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1756770-3293-AA75-AA31-B1FF276929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65BE6FF-E5F7-CB7B-3755-8B381C4B51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A00272-35B8-4713-2F48-98369602F0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CF708-0C35-47C5-B8EB-D948F25D9B43}" type="datetime1">
              <a:rPr lang="sr-Latn-CS"/>
              <a:pPr>
                <a:defRPr/>
              </a:pPr>
              <a:t>22.5.2025.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DF7964-BF1D-0AF0-8A5C-005BCA8820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F072EC-50E9-E363-28C4-72AAEB6B60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51250-D66C-4F22-BB9C-EDCEB8965D32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78472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A960E0-E20C-1C3D-1FC6-FDEAA1F4F5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0BF43-9ADC-4E35-84E8-7592C65FFDAA}" type="datetime1">
              <a:rPr lang="sr-Latn-CS"/>
              <a:pPr>
                <a:defRPr/>
              </a:pPr>
              <a:t>22.5.2025.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5BD810-5F6B-92D0-DB68-1B4AD28DA3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A8C982-1B3E-3F28-2B92-67FDF95004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BE08C4-D442-4310-9E37-05CF899E88AF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24888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5CA484-ACCD-4290-59CE-8677EC915A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43D0-AF96-41D6-8C80-8BAD82192E7E}" type="datetime1">
              <a:rPr lang="sr-Latn-CS"/>
              <a:pPr>
                <a:defRPr/>
              </a:pPr>
              <a:t>22.5.2025.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31878B-2DEF-4772-7D0F-68D27EC7F0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6CFC24-F439-02D8-A58E-3E9B0ECD3C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FC5D24-6F6A-44EB-B09B-AADCABBEB68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38608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679300-B39D-F900-F53F-4E5E2FCCB6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42799-9945-4FD2-B279-5310D36F146F}" type="datetime1">
              <a:rPr lang="sr-Latn-CS"/>
              <a:pPr>
                <a:defRPr/>
              </a:pPr>
              <a:t>22.5.2025.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DF7F89-58C5-CBA4-DA91-9CC1126B9D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29089F-B4E8-07F8-2BCD-AF29492A65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F6A993-E670-4905-9126-F0ABF878DBFA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33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701134-4592-4566-D3E7-ED54632F0E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41E0B-E249-4E72-9B26-F1935CFC1D81}" type="datetime1">
              <a:rPr lang="sr-Latn-CS"/>
              <a:pPr>
                <a:defRPr/>
              </a:pPr>
              <a:t>22.5.2025.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D74698-2746-E852-045A-2A8B2664F3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64A7D0-267D-F9D3-32AF-9B42897186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47D18-4017-46A5-A052-9CDA14BE426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4075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FE6719-FEF5-EA3D-7311-A98C73C9E8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FBD9E-B3AD-459C-B79C-76FD7632F739}" type="datetime1">
              <a:rPr lang="sr-Latn-CS"/>
              <a:pPr>
                <a:defRPr/>
              </a:pPr>
              <a:t>22.5.2025.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145B3C-53BE-1E31-9E79-1933100D73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807ADC-D6F1-813A-657E-46E81D0821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BE4B3-A337-454A-8A08-80AA1872BC8C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11829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BE5D8B-9978-C884-C97F-CE6E90A62B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B47D8-5DF6-48D3-AD28-A2608F38B544}" type="datetime1">
              <a:rPr lang="sr-Latn-CS"/>
              <a:pPr>
                <a:defRPr/>
              </a:pPr>
              <a:t>22.5.2025.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54CF234-9FB4-B110-B7FE-CDEE36814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67DFD5F-228A-8A0E-0FB6-69A8675DA9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34C96E-72D2-4CF9-82FC-20FC0A2CA341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189296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54559B-1F05-B0BB-39A1-433C39E3A4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D307D-3DBF-40E8-9D95-C8A3B22B8ADD}" type="datetime1">
              <a:rPr lang="sr-Latn-CS"/>
              <a:pPr>
                <a:defRPr/>
              </a:pPr>
              <a:t>22.5.2025.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78427D0-081D-F422-E99F-0E8AD1AC99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607FC49-A8A7-56A7-85A0-12BCEC267D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6495E-4F78-4F6A-9B34-D6F284CE5D3A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06657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F921C0-9740-F9D2-61FF-C14BB199B9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E92C3-A038-4FBC-9D99-0AEC43417251}" type="datetime1">
              <a:rPr lang="sr-Latn-CS"/>
              <a:pPr>
                <a:defRPr/>
              </a:pPr>
              <a:t>22.5.2025.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0B5566D-1B3A-95BF-5A0B-5C6C787F73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DB8DD6-9C77-49B2-0429-A7259548F2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A93861-15CA-4C4D-9222-C785993DF97A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77941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8BA869-C99C-EB44-9DF1-115075ED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FE354-06D6-4FEA-B9FA-8846DEC647FE}" type="datetime1">
              <a:rPr lang="sr-Latn-CS"/>
              <a:pPr>
                <a:defRPr/>
              </a:pPr>
              <a:t>22.5.2025.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F82C37-C0F0-89D4-DCC3-A58AFCDB12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390341-1A29-97FF-5B9D-7F81ADF389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57D1BA-C777-4583-AB14-90393119690D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16871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C9DC73-FCFB-F36D-FCC6-319F59CBFF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26100-8083-455A-BE79-E72B07C33DC6}" type="datetime1">
              <a:rPr lang="sr-Latn-CS"/>
              <a:pPr>
                <a:defRPr/>
              </a:pPr>
              <a:t>22.5.2025.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4DA8B6-B14B-53D9-54AE-724234F8F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C43C46-95FA-F56E-6A4C-77A0662D3E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04EE0-20FF-4DBD-9233-A76B47B608C8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99410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6458F8-C82C-96E1-C9BE-629869E879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4DD774-510F-7392-CE9A-54A57F21F5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text styles</a:t>
            </a:r>
          </a:p>
          <a:p>
            <a:pPr lvl="1"/>
            <a:r>
              <a:rPr lang="en-US" altLang="de-DE"/>
              <a:t>Second level</a:t>
            </a:r>
          </a:p>
          <a:p>
            <a:pPr lvl="2"/>
            <a:r>
              <a:rPr lang="en-US" altLang="de-DE"/>
              <a:t>Third level</a:t>
            </a:r>
          </a:p>
          <a:p>
            <a:pPr lvl="3"/>
            <a:r>
              <a:rPr lang="en-US" altLang="de-DE"/>
              <a:t>Fourth level</a:t>
            </a:r>
          </a:p>
          <a:p>
            <a:pPr lvl="4"/>
            <a:r>
              <a:rPr lang="en-US" altLang="de-DE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35ECA61-19AB-4AAE-B6A6-4D019B00F7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>
                <a:latin typeface="Arial" charset="0"/>
              </a:defRPr>
            </a:lvl1pPr>
          </a:lstStyle>
          <a:p>
            <a:pPr>
              <a:defRPr/>
            </a:pPr>
            <a:fld id="{55E1BFA7-4EE5-4EC3-93B5-09EB01A1207D}" type="datetime1">
              <a:rPr lang="sr-Latn-CS"/>
              <a:pPr>
                <a:defRPr/>
              </a:pPr>
              <a:t>22.5.2025.</a:t>
            </a:fld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079E47D-BD21-4B2D-8974-FFA7ACFA91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62A7E57-D6A4-4751-B1C4-0FAD9D3CA3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/>
            </a:lvl1pPr>
          </a:lstStyle>
          <a:p>
            <a:fld id="{97C42931-FEE6-492A-97B1-C289A63E676F}" type="slidenum">
              <a:rPr lang="en-US" altLang="de-DE"/>
              <a:pPr/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>
            <a:extLst>
              <a:ext uri="{FF2B5EF4-FFF2-40B4-BE49-F238E27FC236}">
                <a16:creationId xmlns:a16="http://schemas.microsoft.com/office/drawing/2014/main" id="{70D89BB6-617F-1FB9-8A13-176DA1447789}"/>
              </a:ext>
            </a:extLst>
          </p:cNvPr>
          <p:cNvSpPr>
            <a:spLocks noGrp="1" noChangeAspect="1" noChangeArrowheads="1"/>
          </p:cNvSpPr>
          <p:nvPr>
            <p:ph type="ctrTitle"/>
          </p:nvPr>
        </p:nvSpPr>
        <p:spPr>
          <a:xfrm>
            <a:off x="250825" y="2565400"/>
            <a:ext cx="8642350" cy="1441450"/>
          </a:xfrm>
        </p:spPr>
        <p:txBody>
          <a:bodyPr/>
          <a:lstStyle/>
          <a:p>
            <a:pPr eaLnBrk="1" hangingPunct="1"/>
            <a:br>
              <a:rPr lang="de-AT" altLang="de-DE" sz="5400" dirty="0"/>
            </a:br>
            <a:r>
              <a:rPr lang="de-AT" altLang="de-DE" sz="6600" b="1" dirty="0" err="1">
                <a:solidFill>
                  <a:srgbClr val="FF0000"/>
                </a:solidFill>
              </a:rPr>
              <a:t>Ćopić</a:t>
            </a:r>
            <a:r>
              <a:rPr lang="sr-Latn-RS" altLang="de-DE" sz="6600" b="1" dirty="0">
                <a:solidFill>
                  <a:srgbClr val="FF0000"/>
                </a:solidFill>
              </a:rPr>
              <a:t> </a:t>
            </a:r>
            <a:br>
              <a:rPr lang="sr-Latn-RS" altLang="de-DE" sz="6600" b="1" dirty="0">
                <a:solidFill>
                  <a:srgbClr val="FF0000"/>
                </a:solidFill>
              </a:rPr>
            </a:br>
            <a:r>
              <a:rPr lang="de-AT" altLang="de-DE" sz="6600" b="1" dirty="0" err="1">
                <a:solidFill>
                  <a:srgbClr val="FF0000"/>
                </a:solidFill>
              </a:rPr>
              <a:t>unive</a:t>
            </a:r>
            <a:r>
              <a:rPr lang="sr-Latn-BA" altLang="de-DE" sz="6600" b="1" dirty="0">
                <a:solidFill>
                  <a:srgbClr val="FF0000"/>
                </a:solidFill>
              </a:rPr>
              <a:t>r</a:t>
            </a:r>
            <a:r>
              <a:rPr lang="de-AT" altLang="de-DE" sz="6600" b="1" dirty="0" err="1">
                <a:solidFill>
                  <a:srgbClr val="FF0000"/>
                </a:solidFill>
              </a:rPr>
              <a:t>zalni</a:t>
            </a:r>
            <a:br>
              <a:rPr lang="sr-Latn-CS" altLang="de-DE" sz="4800" b="1" dirty="0">
                <a:solidFill>
                  <a:srgbClr val="FF0000"/>
                </a:solidFill>
              </a:rPr>
            </a:br>
            <a:endParaRPr lang="en-US" altLang="de-DE" sz="4800" b="1" dirty="0">
              <a:solidFill>
                <a:srgbClr val="FF0000"/>
              </a:solidFill>
            </a:endParaRPr>
          </a:p>
        </p:txBody>
      </p:sp>
      <p:sp>
        <p:nvSpPr>
          <p:cNvPr id="4099" name="Rechteck 1">
            <a:extLst>
              <a:ext uri="{FF2B5EF4-FFF2-40B4-BE49-F238E27FC236}">
                <a16:creationId xmlns:a16="http://schemas.microsoft.com/office/drawing/2014/main" id="{22D0B85B-C1C6-26A1-7F26-345A747FE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04813"/>
            <a:ext cx="5256212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u="none" dirty="0"/>
              <a:t>Branko </a:t>
            </a:r>
            <a:r>
              <a:rPr lang="de-DE" altLang="de-DE" sz="2000" b="1" u="none" dirty="0" err="1"/>
              <a:t>Tošović</a:t>
            </a:r>
            <a:r>
              <a:rPr lang="sr-Latn-RS" altLang="de-DE" sz="2000" b="1" u="none" dirty="0"/>
              <a:t>, </a:t>
            </a:r>
            <a:r>
              <a:rPr lang="sr-Latn-RS" altLang="de-DE" sz="2000" b="1" u="none" dirty="0" err="1"/>
              <a:t>emer</a:t>
            </a:r>
            <a:r>
              <a:rPr lang="sr-Latn-RS" altLang="de-DE" sz="2000" b="1" u="none" dirty="0"/>
              <a:t>.</a:t>
            </a:r>
            <a:r>
              <a:rPr lang="ru-RU" altLang="de-DE" sz="2000" b="1" u="none" dirty="0"/>
              <a:t> </a:t>
            </a:r>
            <a:r>
              <a:rPr lang="pl-PL" altLang="de-DE" sz="2000" u="none" dirty="0"/>
              <a:t> </a:t>
            </a:r>
            <a:br>
              <a:rPr lang="pl-PL" altLang="de-DE" sz="2000" u="none" dirty="0"/>
            </a:br>
            <a:r>
              <a:rPr lang="pl-PL" altLang="de-DE" sz="2000" b="1" u="none" dirty="0" err="1"/>
              <a:t>Institut</a:t>
            </a:r>
            <a:r>
              <a:rPr lang="pl-PL" altLang="de-DE" sz="2000" b="1" u="none" dirty="0"/>
              <a:t> </a:t>
            </a:r>
            <a:r>
              <a:rPr lang="pl-PL" altLang="de-DE" sz="2000" b="1" u="none" dirty="0" err="1"/>
              <a:t>für</a:t>
            </a:r>
            <a:r>
              <a:rPr lang="pl-PL" altLang="de-DE" sz="2000" b="1" u="none" dirty="0"/>
              <a:t> </a:t>
            </a:r>
            <a:r>
              <a:rPr lang="pl-PL" altLang="de-DE" sz="2000" b="1" u="none" dirty="0" err="1"/>
              <a:t>Slawistik</a:t>
            </a:r>
            <a:r>
              <a:rPr lang="pl-PL" altLang="de-DE" sz="2000" b="1" u="none" dirty="0"/>
              <a:t> </a:t>
            </a:r>
            <a:br>
              <a:rPr lang="pl-PL" altLang="de-DE" sz="2000" b="1" u="none" dirty="0"/>
            </a:br>
            <a:r>
              <a:rPr lang="pl-PL" altLang="de-DE" sz="2000" b="1" u="none" dirty="0"/>
              <a:t>der </a:t>
            </a:r>
            <a:r>
              <a:rPr lang="de-AT" altLang="de-DE" sz="2000" b="1" u="none" dirty="0"/>
              <a:t>Karl-Franzens </a:t>
            </a:r>
            <a:r>
              <a:rPr lang="pl-PL" altLang="de-DE" sz="2000" b="1" u="none" dirty="0" err="1"/>
              <a:t>Universität</a:t>
            </a:r>
            <a:r>
              <a:rPr lang="pl-PL" altLang="de-DE" sz="2000" b="1" u="none" dirty="0"/>
              <a:t> Graz</a:t>
            </a:r>
            <a:br>
              <a:rPr lang="de-AT" altLang="de-DE" sz="2000" b="1" u="none" dirty="0"/>
            </a:br>
            <a:r>
              <a:rPr lang="pl-PL" altLang="de-DE" sz="2000" b="1" u="none" dirty="0"/>
              <a:t>http://www-gewi.kfunigraz.ac.at/gralis</a:t>
            </a:r>
            <a:br>
              <a:rPr lang="de-AT" altLang="de-DE" sz="2000" b="1" u="none" dirty="0"/>
            </a:br>
            <a:r>
              <a:rPr lang="de-DE" altLang="de-DE" sz="2000" b="1" u="none" dirty="0"/>
              <a:t>branko.tosovic@uni-graz.at</a:t>
            </a:r>
            <a:r>
              <a:rPr lang="de-AT" altLang="de-DE" sz="2000" b="1" u="none" dirty="0"/>
              <a:t> </a:t>
            </a:r>
            <a:br>
              <a:rPr lang="pl-PL" altLang="de-DE" sz="2000" b="1" u="none" dirty="0"/>
            </a:br>
            <a:endParaRPr lang="de-DE" altLang="de-DE" sz="2000" u="none" dirty="0"/>
          </a:p>
        </p:txBody>
      </p:sp>
      <p:sp>
        <p:nvSpPr>
          <p:cNvPr id="4100" name="Untertitel 2">
            <a:extLst>
              <a:ext uri="{FF2B5EF4-FFF2-40B4-BE49-F238E27FC236}">
                <a16:creationId xmlns:a16="http://schemas.microsoft.com/office/drawing/2014/main" id="{49E5F546-D4F4-90CC-CC90-8AE98D7C3BB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4509665"/>
            <a:ext cx="8064500" cy="1871663"/>
          </a:xfrm>
        </p:spPr>
        <p:txBody>
          <a:bodyPr/>
          <a:lstStyle/>
          <a:p>
            <a:r>
              <a:rPr lang="de-AT" altLang="de-DE" sz="2000" dirty="0"/>
              <a:t>10</a:t>
            </a:r>
            <a:r>
              <a:rPr lang="de-DE" altLang="de-DE" sz="2000" dirty="0"/>
              <a:t>. </a:t>
            </a:r>
            <a:r>
              <a:rPr lang="de-DE" altLang="de-DE" sz="2000" dirty="0" err="1"/>
              <a:t>simpozijum</a:t>
            </a:r>
            <a:r>
              <a:rPr lang="de-DE" altLang="de-DE" sz="2000" dirty="0"/>
              <a:t> </a:t>
            </a:r>
            <a:endParaRPr lang="de-AT" altLang="de-DE" sz="2000" b="1" dirty="0"/>
          </a:p>
          <a:p>
            <a:r>
              <a:rPr lang="de-AT" altLang="de-DE" sz="2000" b="1" dirty="0" err="1"/>
              <a:t>Unive</a:t>
            </a:r>
            <a:r>
              <a:rPr lang="sr-Latn-BA" altLang="de-DE" sz="2000" b="1" dirty="0"/>
              <a:t>r</a:t>
            </a:r>
            <a:r>
              <a:rPr lang="de-AT" altLang="de-DE" sz="2000" b="1" dirty="0" err="1"/>
              <a:t>zalno</a:t>
            </a:r>
            <a:r>
              <a:rPr lang="de-AT" altLang="de-DE" sz="2000" b="1" dirty="0"/>
              <a:t> u </a:t>
            </a:r>
            <a:r>
              <a:rPr lang="de-AT" altLang="de-DE" sz="2000" b="1" dirty="0" err="1"/>
              <a:t>stvarala</a:t>
            </a:r>
            <a:r>
              <a:rPr lang="sr-Latn-BA" altLang="de-DE" sz="2000" b="1" dirty="0"/>
              <a:t>š</a:t>
            </a:r>
            <a:r>
              <a:rPr lang="de-AT" altLang="de-DE" sz="2000" b="1" dirty="0" err="1"/>
              <a:t>tvu</a:t>
            </a:r>
            <a:r>
              <a:rPr lang="de-AT" altLang="de-DE" sz="2000" b="1" dirty="0"/>
              <a:t> </a:t>
            </a:r>
            <a:r>
              <a:rPr lang="sr-Latn-RS" altLang="de-DE" sz="2000" b="1" dirty="0"/>
              <a:t>Branka Ćopića</a:t>
            </a:r>
            <a:endParaRPr lang="sr-Latn-RS" altLang="de-DE" sz="2000" dirty="0"/>
          </a:p>
          <a:p>
            <a:r>
              <a:rPr lang="sr-Latn-RS" altLang="de-DE" sz="2000" dirty="0"/>
              <a:t>B</a:t>
            </a:r>
            <a:r>
              <a:rPr lang="de-AT" altLang="de-DE" sz="2000" dirty="0" err="1"/>
              <a:t>anjaluka</a:t>
            </a:r>
            <a:r>
              <a:rPr lang="sr-Latn-RS" altLang="de-DE" sz="2000" dirty="0"/>
              <a:t>, </a:t>
            </a:r>
            <a:r>
              <a:rPr lang="de-AT" altLang="de-DE" sz="2000" dirty="0"/>
              <a:t>22</a:t>
            </a:r>
            <a:r>
              <a:rPr lang="sr-Latn-CS" altLang="de-DE" sz="2000" dirty="0"/>
              <a:t>–2</a:t>
            </a:r>
            <a:r>
              <a:rPr lang="de-AT" altLang="de-DE" sz="2000" dirty="0"/>
              <a:t>4</a:t>
            </a:r>
            <a:r>
              <a:rPr lang="sr-Latn-CS" altLang="de-DE" sz="2000" dirty="0"/>
              <a:t>. </a:t>
            </a:r>
            <a:r>
              <a:rPr lang="de-AT" altLang="de-DE" sz="2000" dirty="0" err="1"/>
              <a:t>maj</a:t>
            </a:r>
            <a:r>
              <a:rPr lang="sr-Latn-CS" altLang="de-DE" sz="2000" dirty="0"/>
              <a:t> 20</a:t>
            </a:r>
            <a:r>
              <a:rPr lang="de-AT" altLang="de-DE" sz="2000" dirty="0"/>
              <a:t>25</a:t>
            </a:r>
            <a:r>
              <a:rPr lang="sr-Latn-CS" altLang="de-DE" sz="2000" dirty="0"/>
              <a:t>.</a:t>
            </a:r>
            <a:endParaRPr lang="sr-Latn-RS" altLang="de-DE" sz="2000" dirty="0"/>
          </a:p>
          <a:p>
            <a:r>
              <a:rPr lang="de-DE" altLang="de-DE" sz="2000" dirty="0" err="1"/>
              <a:t>Projekat</a:t>
            </a:r>
            <a:r>
              <a:rPr lang="de-DE" altLang="de-DE" sz="2000" dirty="0"/>
              <a:t> </a:t>
            </a:r>
            <a:r>
              <a:rPr lang="sr-Latn-RS" altLang="de-DE" sz="2000" dirty="0"/>
              <a:t>„</a:t>
            </a:r>
            <a:r>
              <a:rPr lang="de-DE" altLang="de-DE" sz="2000" dirty="0" err="1"/>
              <a:t>Lirski</a:t>
            </a:r>
            <a:r>
              <a:rPr lang="de-DE" altLang="de-DE" sz="2000" dirty="0"/>
              <a:t>, </a:t>
            </a:r>
            <a:r>
              <a:rPr lang="de-DE" altLang="de-DE" sz="2000" dirty="0" err="1"/>
              <a:t>humoristički</a:t>
            </a:r>
            <a:r>
              <a:rPr lang="de-DE" altLang="de-DE" sz="2000" dirty="0"/>
              <a:t> i </a:t>
            </a:r>
            <a:r>
              <a:rPr lang="de-DE" altLang="de-DE" sz="2000" dirty="0" err="1"/>
              <a:t>satirički</a:t>
            </a:r>
            <a:r>
              <a:rPr lang="de-DE" altLang="de-DE" sz="2000" dirty="0"/>
              <a:t> </a:t>
            </a:r>
            <a:r>
              <a:rPr lang="de-DE" altLang="de-DE" sz="2000" dirty="0" err="1"/>
              <a:t>svijet</a:t>
            </a:r>
            <a:r>
              <a:rPr lang="de-DE" altLang="de-DE" sz="2000" dirty="0"/>
              <a:t> </a:t>
            </a:r>
            <a:endParaRPr lang="sr-Latn-RS" altLang="de-DE" sz="2000" dirty="0"/>
          </a:p>
          <a:p>
            <a:r>
              <a:rPr lang="de-DE" altLang="de-DE" sz="2000" dirty="0"/>
              <a:t>Branka </a:t>
            </a:r>
            <a:r>
              <a:rPr lang="sr-Latn-RS" altLang="de-DE" sz="2000" dirty="0"/>
              <a:t>Ćopića“ (Grac, 201</a:t>
            </a:r>
            <a:r>
              <a:rPr lang="de-AT" altLang="de-DE" sz="2000" dirty="0"/>
              <a:t>0</a:t>
            </a:r>
            <a:r>
              <a:rPr lang="sr-Latn-CS" altLang="de-DE" sz="2000" dirty="0"/>
              <a:t>–)</a:t>
            </a:r>
            <a:endParaRPr lang="sr-Latn-RS" altLang="de-DE" sz="2000" dirty="0"/>
          </a:p>
          <a:p>
            <a:endParaRPr lang="de-DE" altLang="de-DE" dirty="0"/>
          </a:p>
        </p:txBody>
      </p:sp>
      <p:pic>
        <p:nvPicPr>
          <p:cNvPr id="3" name="Picture 7" descr="Branko Ćopić • Бранко Ћопић">
            <a:extLst>
              <a:ext uri="{FF2B5EF4-FFF2-40B4-BE49-F238E27FC236}">
                <a16:creationId xmlns:a16="http://schemas.microsoft.com/office/drawing/2014/main" id="{1D311F0D-3A81-D482-5400-63FC930B5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270" y="376483"/>
            <a:ext cx="2123442" cy="1795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1D8510-31EE-BCC0-08C0-88974538E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Inhaltsplatzhalter 2">
            <a:extLst>
              <a:ext uri="{FF2B5EF4-FFF2-40B4-BE49-F238E27FC236}">
                <a16:creationId xmlns:a16="http://schemas.microsoft.com/office/drawing/2014/main" id="{61B9C872-7303-524B-EB83-7297915037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altLang="de-DE" dirty="0" err="1"/>
              <a:t>Istra</a:t>
            </a:r>
            <a:r>
              <a:rPr lang="sr-Latn-BA" altLang="de-DE" dirty="0"/>
              <a:t>živa</a:t>
            </a:r>
            <a:r>
              <a:rPr lang="de-DE" altLang="de-DE" dirty="0" err="1"/>
              <a:t>nj</a:t>
            </a:r>
            <a:r>
              <a:rPr lang="sr-Latn-BA" altLang="de-DE" dirty="0"/>
              <a:t>a/Korpus</a:t>
            </a:r>
            <a:endParaRPr lang="de-DE" altLang="de-DE" dirty="0"/>
          </a:p>
        </p:txBody>
      </p:sp>
      <p:sp>
        <p:nvSpPr>
          <p:cNvPr id="31748" name="Foliennummernplatzhalter 3">
            <a:extLst>
              <a:ext uri="{FF2B5EF4-FFF2-40B4-BE49-F238E27FC236}">
                <a16:creationId xmlns:a16="http://schemas.microsoft.com/office/drawing/2014/main" id="{285F8F92-D2DA-B665-B34B-857FCC7902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204A7C-F3E0-42A0-98DB-FE4D8F7C5EA7}" type="slidenum">
              <a:rPr lang="en-US" altLang="de-DE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de-DE" sz="140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57D3A85-A80E-A44F-2BAD-63FC2F5FA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023248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9056929-6EB1-8C43-6BCD-B90A8E92F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3-E670-4905-9126-F0ABF878DBFA}" type="slidenum">
              <a:rPr lang="en-US" altLang="de-DE" smtClean="0"/>
              <a:pPr/>
              <a:t>11</a:t>
            </a:fld>
            <a:endParaRPr lang="en-US" alt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24717C6-D53A-D2C1-D39D-31D46656E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284" y="2414446"/>
            <a:ext cx="6849431" cy="20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53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31F22-FB98-F360-E3CB-A69B70787D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BE95E93-B128-3285-B10B-BF7FFF54A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3-E670-4905-9126-F0ABF878DBFA}" type="slidenum">
              <a:rPr lang="en-US" altLang="de-DE" smtClean="0"/>
              <a:pPr/>
              <a:t>12</a:t>
            </a:fld>
            <a:endParaRPr lang="en-US" alt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7CD736D-B3DB-D420-A206-627F16E4E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758" y="1757129"/>
            <a:ext cx="6868484" cy="3343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531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B70CB8-66EE-11DE-1D97-98B32D619D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9A5FFA-294B-2FE5-3A08-92B51B2B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3-E670-4905-9126-F0ABF878DBFA}" type="slidenum">
              <a:rPr lang="en-US" altLang="de-DE" smtClean="0"/>
              <a:pPr/>
              <a:t>13</a:t>
            </a:fld>
            <a:endParaRPr lang="en-US" alt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E9CBCE1-0DE5-2AD2-C4C9-BC30CCBE9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602" y="1780945"/>
            <a:ext cx="4448796" cy="329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890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CFB274-9F22-4699-4383-6D5AE5E25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0F1427E-0F8E-9B21-5C3B-96B9E387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3-E670-4905-9126-F0ABF878DBFA}" type="slidenum">
              <a:rPr lang="en-US" altLang="de-DE" smtClean="0"/>
              <a:pPr/>
              <a:t>14</a:t>
            </a:fld>
            <a:endParaRPr lang="en-US" alt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D610B59-7FFC-1737-AE74-94D76E5E8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258" y="1299865"/>
            <a:ext cx="6687483" cy="425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75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92AD97-89D6-0300-1454-1F98BBD3C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2F52D1B-17C4-146C-D09E-9B6E432E4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3-E670-4905-9126-F0ABF878DBFA}" type="slidenum">
              <a:rPr lang="en-US" altLang="de-DE" smtClean="0"/>
              <a:pPr/>
              <a:t>15</a:t>
            </a:fld>
            <a:endParaRPr lang="en-US" alt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0DC1FB8-6BCA-C7BC-545B-6FB8863F7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863" y="837838"/>
            <a:ext cx="6792273" cy="518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868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CA3D4E-B6BF-DE42-FCC5-06FFAD387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91C6ACC-E60C-2666-7A78-D739F1D8C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3-E670-4905-9126-F0ABF878DBFA}" type="slidenum">
              <a:rPr lang="en-US" altLang="de-DE" smtClean="0"/>
              <a:pPr/>
              <a:t>16</a:t>
            </a:fld>
            <a:endParaRPr lang="en-US" alt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4417A39-77AD-E232-A7F3-94EDF96FA1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690474"/>
            <a:ext cx="7344816" cy="361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437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275413-6580-863F-CE06-5F546336C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4DF61D-9123-7418-B704-3816B5157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3-E670-4905-9126-F0ABF878DBFA}" type="slidenum">
              <a:rPr lang="en-US" altLang="de-DE" smtClean="0"/>
              <a:pPr/>
              <a:t>17</a:t>
            </a:fld>
            <a:endParaRPr lang="en-US" alt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5AB8C06-B1B6-0C25-A5BC-EBB65179B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356759"/>
            <a:ext cx="7396001" cy="5592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039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855ACA-1996-E074-A67B-5DE82296C3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2C91147-3A06-BC07-05AD-E88528B3B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3-E670-4905-9126-F0ABF878DBFA}" type="slidenum">
              <a:rPr lang="en-US" altLang="de-DE" smtClean="0"/>
              <a:pPr/>
              <a:t>18</a:t>
            </a:fld>
            <a:endParaRPr lang="en-US" alt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171B66F-B982-9603-DB72-2752D8EB37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772816"/>
            <a:ext cx="5760640" cy="333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545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41E4E9-B241-D72E-E323-0F5510759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3A87E75-070E-5BB3-EE7B-569D6859E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3-E670-4905-9126-F0ABF878DBFA}" type="slidenum">
              <a:rPr lang="en-US" altLang="de-DE" smtClean="0"/>
              <a:pPr/>
              <a:t>19</a:t>
            </a:fld>
            <a:endParaRPr lang="en-US" alt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ECAF761-0F65-6530-D426-2F7233E9A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074" y="2450312"/>
            <a:ext cx="7001852" cy="191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833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F212C129-342D-C0BD-2AC5-FB1666AF23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5BCBA6-8D58-4B21-B4AC-D44380F7341B}" type="slidenum">
              <a:rPr lang="en-US" altLang="de-DE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de-DE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A794437-9C89-BC38-A051-04FF7688E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de-DE" b="1"/>
              <a:t>Sadržaj</a:t>
            </a:r>
            <a:endParaRPr lang="de-AT" altLang="de-DE" b="1"/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7572DD2-0A22-49DE-B742-DBC2210A4D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90688"/>
            <a:ext cx="8578850" cy="4525962"/>
          </a:xfrm>
        </p:spPr>
        <p:txBody>
          <a:bodyPr/>
          <a:lstStyle/>
          <a:p>
            <a:pPr>
              <a:defRPr/>
            </a:pPr>
            <a:r>
              <a:rPr lang="hr-HR" sz="2800" dirty="0"/>
              <a:t>Pristup</a:t>
            </a:r>
          </a:p>
          <a:p>
            <a:pPr>
              <a:defRPr/>
            </a:pPr>
            <a:r>
              <a:rPr lang="hr-HR" sz="2800" dirty="0"/>
              <a:t>Proučenost</a:t>
            </a:r>
          </a:p>
          <a:p>
            <a:pPr>
              <a:defRPr/>
            </a:pPr>
            <a:r>
              <a:rPr lang="de-DE" sz="2800" dirty="0" err="1"/>
              <a:t>Istra</a:t>
            </a:r>
            <a:r>
              <a:rPr lang="sr-Latn-BA" sz="2800" dirty="0"/>
              <a:t>ž</a:t>
            </a:r>
            <a:r>
              <a:rPr lang="de-DE" sz="2800" dirty="0" err="1"/>
              <a:t>ivanja</a:t>
            </a:r>
            <a:r>
              <a:rPr lang="de-DE" sz="2800" dirty="0"/>
              <a:t>/</a:t>
            </a:r>
            <a:r>
              <a:rPr lang="hr-HR" sz="2800" dirty="0"/>
              <a:t>Korpus</a:t>
            </a:r>
          </a:p>
          <a:p>
            <a:pPr>
              <a:defRPr/>
            </a:pPr>
            <a:r>
              <a:rPr lang="hr-HR" sz="2800" dirty="0"/>
              <a:t>Induktivni pristup: tekst</a:t>
            </a:r>
          </a:p>
          <a:p>
            <a:pPr>
              <a:defRPr/>
            </a:pPr>
            <a:r>
              <a:rPr lang="hr-HR" sz="2800" dirty="0"/>
              <a:t>Deduktivni pristup: model</a:t>
            </a:r>
          </a:p>
          <a:p>
            <a:pPr>
              <a:defRPr/>
            </a:pPr>
            <a:r>
              <a:rPr lang="hr-HR" sz="2800" dirty="0"/>
              <a:t>Suština univerzalija</a:t>
            </a:r>
          </a:p>
          <a:p>
            <a:pPr>
              <a:defRPr/>
            </a:pPr>
            <a:r>
              <a:rPr lang="hr-HR" sz="2800" dirty="0"/>
              <a:t>Vrste </a:t>
            </a:r>
            <a:r>
              <a:rPr lang="hr-HR" sz="2800" dirty="0" err="1"/>
              <a:t>univezalija</a:t>
            </a:r>
            <a:endParaRPr lang="hr-HR" sz="2800" dirty="0"/>
          </a:p>
          <a:p>
            <a:pPr>
              <a:defRPr/>
            </a:pPr>
            <a:r>
              <a:rPr lang="hr-HR" sz="2800" dirty="0"/>
              <a:t>Literatura</a:t>
            </a:r>
            <a:endParaRPr lang="de-DE" sz="2800" dirty="0"/>
          </a:p>
          <a:p>
            <a:pPr marL="514350" indent="-514350">
              <a:lnSpc>
                <a:spcPct val="90000"/>
              </a:lnSpc>
              <a:buFontTx/>
              <a:buAutoNum type="arabicPeriod"/>
              <a:defRPr/>
            </a:pPr>
            <a:endParaRPr lang="sr-Latn-RS" altLang="de-DE" sz="2800" dirty="0"/>
          </a:p>
          <a:p>
            <a:pPr marL="514350" indent="-514350">
              <a:lnSpc>
                <a:spcPct val="90000"/>
              </a:lnSpc>
              <a:buFontTx/>
              <a:buAutoNum type="arabicPeriod" startAt="5"/>
              <a:defRPr/>
            </a:pPr>
            <a:endParaRPr lang="sr-Latn-RS" altLang="de-DE" sz="2800" dirty="0"/>
          </a:p>
          <a:p>
            <a:pPr marL="514350" indent="-514350">
              <a:lnSpc>
                <a:spcPct val="90000"/>
              </a:lnSpc>
              <a:buFontTx/>
              <a:buNone/>
              <a:defRPr/>
            </a:pPr>
            <a:endParaRPr lang="sr-Latn-RS" altLang="de-DE" dirty="0"/>
          </a:p>
          <a:p>
            <a:pPr marL="514350" indent="-514350">
              <a:lnSpc>
                <a:spcPct val="90000"/>
              </a:lnSpc>
              <a:defRPr/>
            </a:pPr>
            <a:endParaRPr lang="sr-Latn-RS" altLang="de-DE" dirty="0"/>
          </a:p>
          <a:p>
            <a:pPr marL="514350" indent="-514350">
              <a:lnSpc>
                <a:spcPct val="90000"/>
              </a:lnSpc>
              <a:buFontTx/>
              <a:buAutoNum type="arabicPeriod"/>
              <a:defRPr/>
            </a:pPr>
            <a:endParaRPr lang="sr-Latn-RS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E7C87C6-A577-DE5E-39A9-4CE403CB5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3-E670-4905-9126-F0ABF878DBFA}" type="slidenum">
              <a:rPr lang="en-US" altLang="de-DE" smtClean="0"/>
              <a:pPr/>
              <a:t>20</a:t>
            </a:fld>
            <a:endParaRPr lang="en-US" alt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A23C67E-24FC-6895-78CE-817EA04A4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960" y="413131"/>
            <a:ext cx="3810256" cy="596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062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>
            <a:extLst>
              <a:ext uri="{FF2B5EF4-FFF2-40B4-BE49-F238E27FC236}">
                <a16:creationId xmlns:a16="http://schemas.microsoft.com/office/drawing/2014/main" id="{58F3ECE0-8EFF-DBA7-5FA2-B86B29F63B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1675"/>
            <a:ext cx="8229600" cy="1143000"/>
          </a:xfrm>
        </p:spPr>
        <p:txBody>
          <a:bodyPr/>
          <a:lstStyle/>
          <a:p>
            <a:r>
              <a:rPr lang="sr-Latn-RS" altLang="de-DE" b="1" dirty="0"/>
              <a:t>Literatura</a:t>
            </a:r>
            <a:br>
              <a:rPr lang="sr-Latn-RS" altLang="de-DE" dirty="0"/>
            </a:br>
            <a:endParaRPr lang="de-DE" altLang="de-DE" dirty="0"/>
          </a:p>
        </p:txBody>
      </p:sp>
      <p:sp>
        <p:nvSpPr>
          <p:cNvPr id="31747" name="Inhaltsplatzhalter 2">
            <a:extLst>
              <a:ext uri="{FF2B5EF4-FFF2-40B4-BE49-F238E27FC236}">
                <a16:creationId xmlns:a16="http://schemas.microsoft.com/office/drawing/2014/main" id="{D9F0AB77-61CB-673D-7940-66058884A0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1748" name="Foliennummernplatzhalter 3">
            <a:extLst>
              <a:ext uri="{FF2B5EF4-FFF2-40B4-BE49-F238E27FC236}">
                <a16:creationId xmlns:a16="http://schemas.microsoft.com/office/drawing/2014/main" id="{FCBC813A-0C93-7C6C-086F-615714364B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204A7C-F3E0-42A0-98DB-FE4D8F7C5EA7}" type="slidenum">
              <a:rPr lang="en-US" altLang="de-DE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de-DE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B79C10D-2C06-DF63-16C1-FF592BB08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3-E670-4905-9126-F0ABF878DBFA}" type="slidenum">
              <a:rPr lang="en-US" altLang="de-DE" smtClean="0"/>
              <a:pPr/>
              <a:t>3</a:t>
            </a:fld>
            <a:endParaRPr lang="en-US" alt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66A4F20-F617-502A-A7FC-F25F4ABB3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2875352"/>
            <a:ext cx="6554959" cy="112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764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D1BB1-DCE1-0193-FAB5-3EC743FF4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Inhaltsplatzhalter 2">
            <a:extLst>
              <a:ext uri="{FF2B5EF4-FFF2-40B4-BE49-F238E27FC236}">
                <a16:creationId xmlns:a16="http://schemas.microsoft.com/office/drawing/2014/main" id="{55490A79-61EF-E557-9F2A-7F645F5E59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altLang="de-DE" dirty="0"/>
              <a:t>Induktivni pristup</a:t>
            </a:r>
            <a:endParaRPr lang="de-DE" altLang="de-DE" dirty="0"/>
          </a:p>
        </p:txBody>
      </p:sp>
      <p:sp>
        <p:nvSpPr>
          <p:cNvPr id="31748" name="Foliennummernplatzhalter 3">
            <a:extLst>
              <a:ext uri="{FF2B5EF4-FFF2-40B4-BE49-F238E27FC236}">
                <a16:creationId xmlns:a16="http://schemas.microsoft.com/office/drawing/2014/main" id="{C44FBA87-6C75-1492-2E82-1279CA3F6F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204A7C-F3E0-42A0-98DB-FE4D8F7C5EA7}" type="slidenum">
              <a:rPr lang="en-US" altLang="de-DE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de-DE" sz="140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FE6FB42-DBC2-A6FE-8844-1F4D71558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740352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2A58A00-5616-48D6-996F-E2C86BF67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3861-15CA-4C4D-9222-C785993DF97A}" type="slidenum">
              <a:rPr lang="en-US" altLang="de-DE" smtClean="0"/>
              <a:pPr/>
              <a:t>5</a:t>
            </a:fld>
            <a:endParaRPr lang="en-US" alt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DA80EDC-4A20-EFC9-90A3-79650D60FD8E}"/>
              </a:ext>
            </a:extLst>
          </p:cNvPr>
          <p:cNvSpPr txBox="1"/>
          <p:nvPr/>
        </p:nvSpPr>
        <p:spPr>
          <a:xfrm>
            <a:off x="2286000" y="1412776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u="none" cap="small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Izbor</a:t>
            </a:r>
            <a:r>
              <a:rPr lang="de-AT" sz="2800" u="none" cap="small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AT" sz="2800" u="none" cap="small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druga</a:t>
            </a:r>
            <a:r>
              <a:rPr lang="de-AT" sz="2800" u="none" cap="small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AT" sz="2800" u="none" cap="small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Sokrata</a:t>
            </a:r>
            <a:r>
              <a:rPr lang="de-AT" sz="3600" u="none" cap="small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AT" sz="3600" u="none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(1954)</a:t>
            </a:r>
            <a:endParaRPr lang="sr-Latn-BA" u="none" dirty="0"/>
          </a:p>
        </p:txBody>
      </p:sp>
    </p:spTree>
    <p:extLst>
      <p:ext uri="{BB962C8B-B14F-4D97-AF65-F5344CB8AC3E}">
        <p14:creationId xmlns:p14="http://schemas.microsoft.com/office/powerpoint/2010/main" val="3555000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9A4E67-B60B-7AED-D5C1-D461347329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Inhaltsplatzhalter 2">
            <a:extLst>
              <a:ext uri="{FF2B5EF4-FFF2-40B4-BE49-F238E27FC236}">
                <a16:creationId xmlns:a16="http://schemas.microsoft.com/office/drawing/2014/main" id="{6B6B2611-1906-F9EF-821D-4DE7E9A8C1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altLang="de-DE" dirty="0"/>
              <a:t>Deduktivni pristup</a:t>
            </a:r>
            <a:endParaRPr lang="de-DE" altLang="de-DE" dirty="0"/>
          </a:p>
        </p:txBody>
      </p:sp>
      <p:sp>
        <p:nvSpPr>
          <p:cNvPr id="31748" name="Foliennummernplatzhalter 3">
            <a:extLst>
              <a:ext uri="{FF2B5EF4-FFF2-40B4-BE49-F238E27FC236}">
                <a16:creationId xmlns:a16="http://schemas.microsoft.com/office/drawing/2014/main" id="{4C0DD862-408A-2DFB-29ED-4C6A266FCF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204A7C-F3E0-42A0-98DB-FE4D8F7C5EA7}" type="slidenum">
              <a:rPr lang="en-US" altLang="de-DE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de-DE" sz="140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21B4A1-D134-0567-8621-461361345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299516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5A8ED13-35D4-9185-8C26-2233B1B6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3861-15CA-4C4D-9222-C785993DF97A}" type="slidenum">
              <a:rPr lang="en-US" altLang="de-DE" smtClean="0"/>
              <a:pPr/>
              <a:t>7</a:t>
            </a:fld>
            <a:endParaRPr lang="en-US" altLang="de-DE"/>
          </a:p>
        </p:txBody>
      </p:sp>
      <p:pic>
        <p:nvPicPr>
          <p:cNvPr id="3" name="Grafik 2" descr="Семеновская матрешка» стала брендом Нижегородской области | Новости  «Петухов и Партнеры»">
            <a:extLst>
              <a:ext uri="{FF2B5EF4-FFF2-40B4-BE49-F238E27FC236}">
                <a16:creationId xmlns:a16="http://schemas.microsoft.com/office/drawing/2014/main" id="{F13FA755-A8EE-7E43-89F9-CB6AFA5498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58490"/>
            <a:ext cx="6336704" cy="49187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1250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1D8510-31EE-BCC0-08C0-88974538E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Inhaltsplatzhalter 2">
            <a:extLst>
              <a:ext uri="{FF2B5EF4-FFF2-40B4-BE49-F238E27FC236}">
                <a16:creationId xmlns:a16="http://schemas.microsoft.com/office/drawing/2014/main" id="{61B9C872-7303-524B-EB83-7297915037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altLang="de-DE" dirty="0" err="1"/>
              <a:t>Proučenost</a:t>
            </a:r>
            <a:endParaRPr lang="de-DE" altLang="de-DE" dirty="0"/>
          </a:p>
        </p:txBody>
      </p:sp>
      <p:sp>
        <p:nvSpPr>
          <p:cNvPr id="31748" name="Foliennummernplatzhalter 3">
            <a:extLst>
              <a:ext uri="{FF2B5EF4-FFF2-40B4-BE49-F238E27FC236}">
                <a16:creationId xmlns:a16="http://schemas.microsoft.com/office/drawing/2014/main" id="{285F8F92-D2DA-B665-B34B-857FCC7902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204A7C-F3E0-42A0-98DB-FE4D8F7C5EA7}" type="slidenum">
              <a:rPr lang="en-US" altLang="de-DE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de-DE" sz="140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57D3A85-A80E-A44F-2BAD-63FC2F5FA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231577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B62A5-7A2B-D319-40B1-B4F401F394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oliennummernplatzhalter 3">
            <a:extLst>
              <a:ext uri="{FF2B5EF4-FFF2-40B4-BE49-F238E27FC236}">
                <a16:creationId xmlns:a16="http://schemas.microsoft.com/office/drawing/2014/main" id="{50B2B869-70ED-A137-CE43-24A027C381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204A7C-F3E0-42A0-98DB-FE4D8F7C5EA7}" type="slidenum">
              <a:rPr lang="en-US" altLang="de-DE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de-DE" sz="140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64FEE0B-A193-F70E-45AD-2A88A4EC4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40" y="2041050"/>
            <a:ext cx="8460432" cy="282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8824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Bildschirmpräsentation (4:3)</PresentationFormat>
  <Paragraphs>46</Paragraphs>
  <Slides>21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3" baseType="lpstr">
      <vt:lpstr>Arial</vt:lpstr>
      <vt:lpstr>Default Design</vt:lpstr>
      <vt:lpstr> Ćopić  univerzalni </vt:lpstr>
      <vt:lpstr>Sadržaj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Literatura </vt:lpstr>
    </vt:vector>
  </TitlesOfParts>
  <Company>UNI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Branko Tosovic</cp:lastModifiedBy>
  <cp:revision>3130</cp:revision>
  <dcterms:created xsi:type="dcterms:W3CDTF">2005-05-16T09:32:41Z</dcterms:created>
  <dcterms:modified xsi:type="dcterms:W3CDTF">2025-05-22T05:19:40Z</dcterms:modified>
</cp:coreProperties>
</file>