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5" r:id="rId8"/>
    <p:sldId id="266" r:id="rId9"/>
    <p:sldId id="263" r:id="rId10"/>
    <p:sldId id="264" r:id="rId11"/>
    <p:sldId id="260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50" d="100"/>
          <a:sy n="50" d="100"/>
        </p:scale>
        <p:origin x="16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5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0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9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5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C12F-2B1B-46F5-9C06-ABAF21CE9D4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3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СОВРЕМЕННЫЕ НАПРАВЛЕНИЯ СТИЛИСТИЧЕСКИХ ИССЛЕДОВАНИЙ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6400800" cy="8872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j-lt"/>
                <a:cs typeface="Times New Roman" pitchFamily="18" charset="0"/>
              </a:rPr>
              <a:t>Клушина Наталья Ивановна</a:t>
            </a:r>
          </a:p>
          <a:p>
            <a:endParaRPr lang="ru-RU" sz="2800" b="1" dirty="0"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de-AT" altLang="sr-Latn-RS" sz="28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de-AT" altLang="sr-Latn-RS" sz="28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de-AT" altLang="sr-Latn-RS" sz="28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de-AT" altLang="sr-Latn-RS" sz="2800" b="1" dirty="0">
              <a:latin typeface="+mj-lt"/>
            </a:endParaRPr>
          </a:p>
          <a:p>
            <a:pPr>
              <a:lnSpc>
                <a:spcPct val="80000"/>
              </a:lnSpc>
            </a:pPr>
            <a:endParaRPr lang="de-AT" altLang="sr-Latn-RS" sz="28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AT" altLang="sr-Latn-RS" sz="2800" b="1" dirty="0">
                <a:latin typeface="+mj-lt"/>
              </a:rPr>
              <a:t>12. </a:t>
            </a:r>
            <a:r>
              <a:rPr lang="sr-Latn-CS" altLang="sr-Latn-RS" sz="2800" b="1" dirty="0">
                <a:latin typeface="+mj-lt"/>
              </a:rPr>
              <a:t>Međunarodni simpozijum</a:t>
            </a:r>
            <a:endParaRPr lang="bg-BG" altLang="sr-Latn-RS" sz="28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800" b="1" dirty="0" err="1">
                <a:latin typeface="+mj-lt"/>
              </a:rPr>
              <a:t>Hladnoće</a:t>
            </a:r>
            <a:r>
              <a:rPr lang="de-DE" sz="2800" b="1" dirty="0">
                <a:latin typeface="+mj-lt"/>
              </a:rPr>
              <a:t> i </a:t>
            </a:r>
            <a:r>
              <a:rPr lang="de-DE" sz="2800" b="1" dirty="0" err="1">
                <a:latin typeface="+mj-lt"/>
              </a:rPr>
              <a:t>zime</a:t>
            </a:r>
            <a:r>
              <a:rPr lang="de-DE" sz="2800" b="1" dirty="0">
                <a:latin typeface="+mj-lt"/>
              </a:rPr>
              <a:t> Iva </a:t>
            </a:r>
            <a:r>
              <a:rPr lang="de-DE" sz="2800" b="1" dirty="0" err="1">
                <a:latin typeface="+mj-lt"/>
              </a:rPr>
              <a:t>Andrića</a:t>
            </a:r>
            <a:r>
              <a:rPr lang="de-DE" sz="2800" b="1" dirty="0">
                <a:latin typeface="+mj-lt"/>
              </a:rPr>
              <a:t> i </a:t>
            </a:r>
            <a:r>
              <a:rPr lang="de-DE" sz="2800" b="1" dirty="0" err="1">
                <a:latin typeface="+mj-lt"/>
              </a:rPr>
              <a:t>ruskih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nobelovaca</a:t>
            </a:r>
            <a:r>
              <a:rPr lang="de-DE" sz="2800" b="1" dirty="0">
                <a:latin typeface="+mj-lt"/>
              </a:rPr>
              <a:t>: </a:t>
            </a:r>
            <a:r>
              <a:rPr lang="de-DE" sz="2800" b="1" dirty="0" err="1">
                <a:latin typeface="+mj-lt"/>
              </a:rPr>
              <a:t>Nobelovske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kriopoetike</a:t>
            </a:r>
            <a:r>
              <a:rPr lang="de-DE" sz="2800" b="1" dirty="0">
                <a:latin typeface="+mj-lt"/>
              </a:rPr>
              <a:t> </a:t>
            </a:r>
            <a:endParaRPr lang="de-AT" altLang="sr-Latn-RS" sz="28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hr-HR" altLang="sr-Latn-RS" sz="2800" b="1" dirty="0">
                <a:latin typeface="+mj-lt"/>
              </a:rPr>
              <a:t> (</a:t>
            </a:r>
            <a:r>
              <a:rPr lang="de-AT" altLang="sr-Latn-RS" sz="2800" b="1" dirty="0" err="1">
                <a:latin typeface="+mj-lt"/>
              </a:rPr>
              <a:t>Moskva</a:t>
            </a:r>
            <a:r>
              <a:rPr lang="hr-HR" altLang="sr-Latn-RS" sz="2800" b="1" dirty="0">
                <a:latin typeface="+mj-lt"/>
              </a:rPr>
              <a:t>, 1</a:t>
            </a:r>
            <a:r>
              <a:rPr lang="de-AT" altLang="sr-Latn-RS" sz="2800" b="1" dirty="0">
                <a:latin typeface="+mj-lt"/>
              </a:rPr>
              <a:t>7</a:t>
            </a:r>
            <a:r>
              <a:rPr lang="sr-Latn-CS" altLang="zh-CN" sz="2800" b="1" dirty="0">
                <a:latin typeface="+mj-lt"/>
              </a:rPr>
              <a:t>–</a:t>
            </a:r>
            <a:r>
              <a:rPr lang="de-AT" altLang="zh-CN" sz="2800" b="1" dirty="0">
                <a:latin typeface="+mj-lt"/>
              </a:rPr>
              <a:t>20</a:t>
            </a:r>
            <a:r>
              <a:rPr lang="hr-HR" altLang="sr-Latn-RS" sz="2800" b="1" dirty="0">
                <a:latin typeface="+mj-lt"/>
              </a:rPr>
              <a:t>. oktobar 20</a:t>
            </a:r>
            <a:r>
              <a:rPr lang="de-AT" altLang="sr-Latn-RS" sz="2800" b="1" dirty="0">
                <a:latin typeface="+mj-lt"/>
              </a:rPr>
              <a:t>1</a:t>
            </a:r>
            <a:r>
              <a:rPr lang="sr-Latn-RS" altLang="sr-Latn-RS" sz="2800" b="1" dirty="0">
                <a:latin typeface="+mj-lt"/>
              </a:rPr>
              <a:t>9</a:t>
            </a:r>
            <a:r>
              <a:rPr lang="hr-HR" altLang="sr-Latn-RS" sz="2800" b="1" dirty="0">
                <a:latin typeface="+mj-lt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de-AT" altLang="sr-Latn-RS" sz="2800" dirty="0">
                <a:latin typeface="+mj-lt"/>
              </a:rPr>
              <a:t>http://</a:t>
            </a:r>
            <a:r>
              <a:rPr lang="de-AT" altLang="sr-Latn-RS" sz="2800" dirty="0" err="1">
                <a:latin typeface="+mj-lt"/>
              </a:rPr>
              <a:t>www-gewi.uni-graz.at</a:t>
            </a:r>
            <a:r>
              <a:rPr lang="de-AT" altLang="sr-Latn-RS" sz="2800" dirty="0">
                <a:latin typeface="+mj-lt"/>
              </a:rPr>
              <a:t>/</a:t>
            </a:r>
            <a:r>
              <a:rPr lang="de-AT" altLang="sr-Latn-RS" sz="2800" dirty="0" err="1">
                <a:latin typeface="+mj-lt"/>
              </a:rPr>
              <a:t>gralis</a:t>
            </a:r>
            <a:r>
              <a:rPr lang="de-AT" altLang="sr-Latn-RS" sz="2800" dirty="0">
                <a:latin typeface="+mj-lt"/>
              </a:rPr>
              <a:t>/</a:t>
            </a:r>
            <a:r>
              <a:rPr lang="de-AT" altLang="sr-Latn-RS" sz="2800" dirty="0" err="1">
                <a:latin typeface="+mj-lt"/>
              </a:rPr>
              <a:t>projektarium</a:t>
            </a:r>
            <a:r>
              <a:rPr lang="de-AT" altLang="sr-Latn-RS" sz="2800" dirty="0">
                <a:latin typeface="+mj-lt"/>
              </a:rPr>
              <a:t>/Andric/</a:t>
            </a:r>
            <a:r>
              <a:rPr lang="de-AT" altLang="sr-Latn-RS" sz="2800" dirty="0" err="1">
                <a:latin typeface="+mj-lt"/>
              </a:rPr>
              <a:t>Symposium12.html</a:t>
            </a:r>
            <a:endParaRPr lang="de-AT" altLang="sr-Latn-RS" sz="2800" dirty="0">
              <a:latin typeface="+mj-lt"/>
            </a:endParaRPr>
          </a:p>
          <a:p>
            <a:endParaRPr lang="ru-RU" sz="2800" b="1" dirty="0">
              <a:latin typeface="+mj-lt"/>
              <a:cs typeface="Times New Roman" pitchFamily="18" charset="0"/>
            </a:endParaRPr>
          </a:p>
          <a:p>
            <a:endParaRPr lang="ru-RU" sz="2800" b="1" dirty="0">
              <a:latin typeface="+mj-lt"/>
              <a:cs typeface="Times New Roman" pitchFamily="18" charset="0"/>
            </a:endParaRPr>
          </a:p>
          <a:p>
            <a:endParaRPr lang="ru-RU" sz="2800" b="1" dirty="0">
              <a:latin typeface="+mj-lt"/>
              <a:cs typeface="Times New Roman" pitchFamily="18" charset="0"/>
            </a:endParaRPr>
          </a:p>
          <a:p>
            <a:endParaRPr lang="ru-RU" sz="28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4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633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3786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5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Настоящее и будущее стилистики</a:t>
            </a:r>
            <a:br>
              <a:rPr lang="ru-RU" b="1" dirty="0"/>
            </a:br>
            <a:r>
              <a:rPr lang="ru-RU" b="1" dirty="0"/>
              <a:t>(13-14 мая 2019 г)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4461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СТИЛИСТИКА ИНТЕРНЕТ-ТЕКСТА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07" y="1600200"/>
            <a:ext cx="6527586" cy="4525963"/>
          </a:xfrm>
        </p:spPr>
      </p:pic>
    </p:spTree>
    <p:extLst>
      <p:ext uri="{BB962C8B-B14F-4D97-AF65-F5344CB8AC3E}">
        <p14:creationId xmlns:p14="http://schemas.microsoft.com/office/powerpoint/2010/main" val="412082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Стилистическая комиссия Международного комитета славистов (МКС)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6347"/>
            <a:ext cx="4038600" cy="2273669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съезд славистов (Белград, Сербия).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Стилистическая комиссия аккредитована на следующие 5 лет: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2023 г.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Конгресс славистов в Сорбонне (Париж, Франция) </a:t>
            </a:r>
          </a:p>
        </p:txBody>
      </p:sp>
    </p:spTree>
    <p:extLst>
      <p:ext uri="{BB962C8B-B14F-4D97-AF65-F5344CB8AC3E}">
        <p14:creationId xmlns:p14="http://schemas.microsoft.com/office/powerpoint/2010/main" val="293390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Стиль и дискурс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Кризис в стилистике и его решение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Стилистика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контр-стилистика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антистилистика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(Б.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Тошович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Интегративная стилистика (Ст.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Гайда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442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77281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Медийный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поворот в стилистике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9186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Мультимедиальная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генераторская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стилистика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8965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Медиалингвистика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медиастилистика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3" y="1600200"/>
            <a:ext cx="3234554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077460" cy="4428000"/>
          </a:xfrm>
        </p:spPr>
      </p:pic>
    </p:spTree>
    <p:extLst>
      <p:ext uri="{BB962C8B-B14F-4D97-AF65-F5344CB8AC3E}">
        <p14:creationId xmlns:p14="http://schemas.microsoft.com/office/powerpoint/2010/main" val="90909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16" y="764704"/>
            <a:ext cx="3600000" cy="55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6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Аспекты современной стилистики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17091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Bildschirmpräsentation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СОВРЕМЕННЫЕ НАПРАВЛЕНИЯ СТИЛИСТИЧЕСКИХ ИССЛЕДОВАНИЙ </vt:lpstr>
      <vt:lpstr>Стилистическая комиссия Международного комитета славистов (МКС)</vt:lpstr>
      <vt:lpstr>Стиль и дискурс</vt:lpstr>
      <vt:lpstr>Кризис в стилистике и его решение</vt:lpstr>
      <vt:lpstr>Медийный поворот в стилистике </vt:lpstr>
      <vt:lpstr>Мультимедиальная и генераторская стилистика</vt:lpstr>
      <vt:lpstr>Медиалингвистика и медиастилистика</vt:lpstr>
      <vt:lpstr>PowerPoint-Präsentation</vt:lpstr>
      <vt:lpstr>Аспекты современной стилистики</vt:lpstr>
      <vt:lpstr>Приглашаем к сотрудничеству!</vt:lpstr>
      <vt:lpstr>PowerPoint-Präsentation</vt:lpstr>
      <vt:lpstr>Настоящее и будущее стилистики (13-14 мая 2019 г)</vt:lpstr>
      <vt:lpstr>СТИЛИСТИКА ИНТЕРНЕТ-ТЕКСТА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НАПРАВЛЕНИЯ СТИЛИСТИЧЕСКИХ ИССЛЕДОВАНИЙ</dc:title>
  <dc:creator>DELL</dc:creator>
  <cp:lastModifiedBy>branko</cp:lastModifiedBy>
  <cp:revision>28</cp:revision>
  <dcterms:created xsi:type="dcterms:W3CDTF">2019-05-01T08:26:22Z</dcterms:created>
  <dcterms:modified xsi:type="dcterms:W3CDTF">2019-10-16T17:45:57Z</dcterms:modified>
</cp:coreProperties>
</file>