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3" r:id="rId6"/>
    <p:sldId id="260" r:id="rId7"/>
    <p:sldId id="258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F0D84-4B99-4A74-85F4-C1A63D1D0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F019B9-1D61-06A0-7392-3CBFD94FD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2DE25-8348-DD2F-BF46-5FED1B7D9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72A7E-5500-1F86-E82D-4EB1EFDF6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C1FA7-4C0C-6785-1336-29A18FD1A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C9BA2-BF19-AE26-AF90-FAF07BFB5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EAC23-32CF-4B02-F343-83E47E225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DC8FB-B43E-827B-FCDA-B1DA01E2C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FE5D4-F85C-C9DA-F06F-BD6EA729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BD6DC-D051-6E53-6A25-5BF59D54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0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8EDD18-3B54-F0E7-1727-93DAA447B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C67F4A-4E5A-7DAF-3A56-B7073DEE5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8059D-7028-832D-6DD4-4CDF32993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D46DB-C5E4-1116-352D-CF9B94C97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2C9FB-D25F-33C4-C548-FD1EB8167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2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3A70-D929-38A3-88E3-0A8FEACEA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5A0-0939-11CD-3F47-DEB5DFE08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8C26D-9A84-420D-6763-0B5B94503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7067A-252F-45A9-C4D5-E2EAC52C1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7F7D7-08D0-0A1C-5030-87480623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1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24DA-8775-E018-1B1A-C307E93DF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72DA6-831B-C944-36C1-002ABFB82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7A7FE-BE07-BBF4-A70B-02D92985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5D502-7816-0870-C9DC-810F2199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DD58B-B338-3A0E-5F12-3F6D34F5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2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DA95-AE98-0FB9-4A02-D513F15A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55185-999A-1710-9B34-F9A201C46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CF8C9-F7EA-4599-1537-9B390BD67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BF816-5F46-B38B-9B2C-2BF6F117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123B4-A942-DBEA-55BE-BC5893F00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298FC-955E-0B6B-1C64-94CCC6768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F1EB-80D3-C41B-2730-94600D15E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F47AD-BB2D-89DB-37BE-992741D4F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FF7AA5-1432-765A-D6C4-D2B7B4D9D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D4C85-7148-3DC5-471A-DB7EAA6515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348A7-D13C-61F3-C455-172BC9961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37A4E8-B784-D2CD-D04A-EBA3E3E07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3C9AE-E83F-8516-E038-4514E7C2B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327C47-BCF0-651B-A4B6-DFCF98154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0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F5E4B-4D63-DE2C-1A1C-BF35E471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FC014E-7F0D-25E9-30E0-64C4F8E77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5AA104-1257-5AE0-47C7-FF5B9A412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29124-FC08-297B-BBCE-611AFBA89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9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A80C7C-39C1-458D-D003-4913E322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D971FD-96DB-8087-3C0E-38C09A7D1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E1DF6-4E9A-B4FB-05B4-B786111D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A9228-F869-269E-9F5E-D9B0290E5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41423-43D9-C05C-BFFE-25726F869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B58AD-F23D-90A4-97B2-36D09C5ED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90225-9342-A8CF-7DED-2020A2535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CC7CA-D2D1-6896-02E9-289BAD4B9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C7637-CD08-0435-A50A-3099956F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5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F2F9D-E014-995C-6020-BCBD81AF1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E84BDB-080F-1543-6C0A-6E1BABD71A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15FA69-78A5-BD83-7D57-870F5EBB7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F7650-E544-E68F-FF0C-101F04446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65720E-8459-3D11-94DF-DB5439975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F2850-49BB-A966-36B7-0036E438C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38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16BE9D-76B2-6B85-966C-FD3F73002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115C1-CD8D-EA87-6291-7A45BE1AE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C9DC7-8D31-6872-0A02-B74397765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E997D-82E4-48B8-9B06-52C1AD95F3C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612EF-C019-C677-6A9C-757BE8C6E7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BB72E-6D9F-5E73-A270-0509AC017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018D2-FCB0-4695-99BF-48FDCADE1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3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ataj971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../Documents/&#1059;&#1042;&#1054;&#1044;.docx" TargetMode="External"/><Relationship Id="rId2" Type="http://schemas.openxmlformats.org/officeDocument/2006/relationships/hyperlink" Target="&#1059;&#1042;&#1054;&#1044;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../Documents/&#1040;&#1085;&#1080;&#1082;&#1072;%20&#1051;&#1086;&#1075;&#1086;&#1089;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../Documents/&#1040;&#1085;&#1080;&#1082;&#1072;%20&#1051;&#1086;&#1075;&#1086;&#1089;%202.do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jj7ID2yVxs?feature=oembed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../Downloads/Anikina_vremena_pitanja_odgovori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3CF756-DFF0-F6C0-4EFA-798A2132C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3600" b="1" dirty="0">
                <a:latin typeface="Arial" panose="020B0604020202020204" pitchFamily="34" charset="0"/>
                <a:cs typeface="Arial" panose="020B0604020202020204" pitchFamily="34" charset="0"/>
              </a:rPr>
              <a:t>Наталија Јовановић </a:t>
            </a:r>
            <a:r>
              <a:rPr lang="sr-Cyrl-RS" sz="3600" dirty="0">
                <a:latin typeface="Arial" panose="020B0604020202020204" pitchFamily="34" charset="0"/>
                <a:cs typeface="Arial" panose="020B0604020202020204" pitchFamily="34" charset="0"/>
              </a:rPr>
              <a:t>(Београд)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C7D6DA-744C-F788-67A5-F6F1D6800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r-Cyrl-RS" sz="1600" b="1" dirty="0"/>
              <a:t>Девета гимназија </a:t>
            </a:r>
            <a:r>
              <a:rPr lang="sr-Cyrl-RS" sz="1600" b="1" i="1" dirty="0"/>
              <a:t>Михаило Петровић Алас, </a:t>
            </a:r>
            <a:r>
              <a:rPr lang="sr-Cyrl-RS" sz="1600" b="1" dirty="0"/>
              <a:t>Београд</a:t>
            </a:r>
          </a:p>
          <a:p>
            <a:pPr marL="0" indent="0" algn="ctr">
              <a:buNone/>
            </a:pP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nataj971@gmail.com</a:t>
            </a:r>
            <a:endParaRPr lang="en-US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r-Cyrl-RS" sz="4800" b="1" dirty="0">
                <a:latin typeface="Arial" panose="020B0604020202020204" pitchFamily="34" charset="0"/>
                <a:cs typeface="Arial" panose="020B0604020202020204" pitchFamily="34" charset="0"/>
              </a:rPr>
              <a:t>Коришћење медија приликом обраде приповетке </a:t>
            </a:r>
            <a:r>
              <a:rPr lang="sr-Cyrl-RS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Аникина времена</a:t>
            </a:r>
          </a:p>
          <a:p>
            <a:pPr marL="0" indent="0" algn="ctr">
              <a:buNone/>
            </a:pPr>
            <a:r>
              <a:rPr lang="sr-Cyrl-RS" sz="2600" b="1" dirty="0">
                <a:latin typeface="Arial" panose="020B0604020202020204" pitchFamily="34" charset="0"/>
                <a:cs typeface="Arial" panose="020B0604020202020204" pitchFamily="34" charset="0"/>
              </a:rPr>
              <a:t>17. симпозијум о Андрићу</a:t>
            </a:r>
          </a:p>
          <a:p>
            <a:pPr marL="0" indent="0" algn="ctr">
              <a:buNone/>
            </a:pPr>
            <a:r>
              <a:rPr lang="sr-Cyrl-RS" sz="2400" b="1" dirty="0">
                <a:latin typeface="Arial" panose="020B0604020202020204" pitchFamily="34" charset="0"/>
                <a:cs typeface="Arial" panose="020B0604020202020204" pitchFamily="34" charset="0"/>
              </a:rPr>
              <a:t>Мадрид, од 2. до 6. октобра 2025.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555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1B642-DEAE-CC59-9EDA-84D081CC7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Садржај презентације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2EA3A-CC8C-5613-4828-2DFF4F2FF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Увод;</a:t>
            </a:r>
          </a:p>
          <a:p>
            <a:pPr marL="0" indent="0">
              <a:buNone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2. Припреме за  два часа обраде приповетке;</a:t>
            </a:r>
          </a:p>
          <a:p>
            <a:pPr marL="0" indent="0">
              <a:buNone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r-Cyrl-R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Лектизер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– и његова улога у настави;</a:t>
            </a:r>
          </a:p>
          <a:p>
            <a:pPr marL="0" indent="0">
              <a:buNone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4. Питали смо Чет џипитија...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63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DB5F-EF41-CE96-4F86-92CF878AD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Уводни реферат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F34B8-7863-2FB4-378F-1A22CEA37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Увод</a:t>
            </a:r>
          </a:p>
          <a:p>
            <a:pPr marL="0" indent="0">
              <a:buNone/>
            </a:pPr>
            <a:r>
              <a:rPr lang="sr-Cyrl-RS" dirty="0">
                <a:hlinkClick r:id="rId2" action="ppaction://hlinkpres?slideindex=1&amp;slidetitle="/>
              </a:rPr>
              <a:t>УВОД.</a:t>
            </a:r>
            <a:r>
              <a:rPr lang="en-US" dirty="0">
                <a:hlinkClick r:id="rId2" action="ppaction://hlinkpres?slideindex=1&amp;slidetitle="/>
              </a:rPr>
              <a:t>pptx</a:t>
            </a:r>
            <a:r>
              <a:rPr lang="en-US" dirty="0">
                <a:hlinkClick r:id="rId3" action="ppaction://hlinkfile"/>
              </a:rPr>
              <a:t>..\..\Documents\</a:t>
            </a:r>
            <a:r>
              <a:rPr lang="sr-Cyrl-RS" dirty="0">
                <a:hlinkClick r:id="rId3" action="ppaction://hlinkfile"/>
              </a:rPr>
              <a:t>УВОД.</a:t>
            </a:r>
            <a:r>
              <a:rPr lang="en-US" dirty="0">
                <a:hlinkClick r:id="rId3" action="ppaction://hlinkfile"/>
              </a:rPr>
              <a:t>docx</a:t>
            </a:r>
            <a:endParaRPr lang="en-US" dirty="0"/>
          </a:p>
        </p:txBody>
      </p:sp>
      <p:sp>
        <p:nvSpPr>
          <p:cNvPr id="4" name="TextBox 3">
            <a:hlinkClick r:id="rId3" action="ppaction://hlinkfile"/>
            <a:extLst>
              <a:ext uri="{FF2B5EF4-FFF2-40B4-BE49-F238E27FC236}">
                <a16:creationId xmlns:a16="http://schemas.microsoft.com/office/drawing/2014/main" id="{E63BB7A2-6CDF-B110-8DA5-EEA78B7BF28F}"/>
              </a:ext>
            </a:extLst>
          </p:cNvPr>
          <p:cNvSpPr txBox="1"/>
          <p:nvPr/>
        </p:nvSpPr>
        <p:spPr>
          <a:xfrm>
            <a:off x="5636301" y="296805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hlinkClick r:id="rId3" action="ppaction://hlinkfile"/>
            <a:extLst>
              <a:ext uri="{FF2B5EF4-FFF2-40B4-BE49-F238E27FC236}">
                <a16:creationId xmlns:a16="http://schemas.microsoft.com/office/drawing/2014/main" id="{E9744A09-1C7F-1A14-CC05-AC891A15DA2F}"/>
              </a:ext>
            </a:extLst>
          </p:cNvPr>
          <p:cNvSpPr txBox="1"/>
          <p:nvPr/>
        </p:nvSpPr>
        <p:spPr>
          <a:xfrm flipH="1">
            <a:off x="4801701" y="2218544"/>
            <a:ext cx="35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04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7CB0-F481-0A45-248C-7D943D55F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Припреме за часове обраде Аникиних времена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BE531-5733-CD8B-50D1-BF3C4A47A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Први час обраде приповетке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Аникина времена</a:t>
            </a:r>
          </a:p>
          <a:p>
            <a:endParaRPr lang="sr-Cyrl-RS" dirty="0"/>
          </a:p>
          <a:p>
            <a:endParaRPr lang="sr-Cyrl-RS" dirty="0"/>
          </a:p>
          <a:p>
            <a:pPr marL="0" indent="0">
              <a:buNone/>
            </a:pPr>
            <a:r>
              <a:rPr lang="en-US" dirty="0">
                <a:hlinkClick r:id="rId2" action="ppaction://hlinkfile"/>
              </a:rPr>
              <a:t>..\..\Documents\</a:t>
            </a:r>
            <a:r>
              <a:rPr lang="sr-Cyrl-RS" dirty="0">
                <a:hlinkClick r:id="rId2" action="ppaction://hlinkfile"/>
              </a:rPr>
              <a:t>Аника Логос.</a:t>
            </a:r>
            <a:r>
              <a:rPr lang="en-US" dirty="0">
                <a:hlinkClick r:id="rId2" action="ppaction://hlinkfile"/>
              </a:rPr>
              <a:t>doc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03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32F96-0A10-B1A2-2906-D7F35BB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Припреме за часове обраде Аникиних времена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CB3BB-56AF-E692-47AE-4DCFD143B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Други час обраде приповетке </a:t>
            </a:r>
          </a:p>
          <a:p>
            <a:endParaRPr lang="sr-Cyrl-RS" dirty="0"/>
          </a:p>
          <a:p>
            <a:endParaRPr lang="sr-Cyrl-RS" dirty="0"/>
          </a:p>
          <a:p>
            <a:pPr marL="0" indent="0">
              <a:buNone/>
            </a:pPr>
            <a:r>
              <a:rPr lang="en-US" dirty="0">
                <a:hlinkClick r:id="rId2" action="ppaction://hlinkfile"/>
              </a:rPr>
              <a:t>..\..\Documents\</a:t>
            </a:r>
            <a:r>
              <a:rPr lang="sr-Cyrl-RS" dirty="0">
                <a:hlinkClick r:id="rId2" action="ppaction://hlinkfile"/>
              </a:rPr>
              <a:t>Аника Логос 2.</a:t>
            </a:r>
            <a:r>
              <a:rPr lang="en-US" dirty="0">
                <a:hlinkClick r:id="rId2" action="ppaction://hlinkfile"/>
              </a:rPr>
              <a:t>doc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2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2BF06-5235-CE45-E76B-BF9273A39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Лектизеру</a:t>
            </a:r>
            <a:endParaRPr lang="en-US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650A1-3C1D-13E7-5261-FF737BB29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Серијал </a:t>
            </a:r>
            <a:r>
              <a:rPr lang="sr-Cyrl-RS" b="1" i="1" dirty="0">
                <a:latin typeface="Arial" panose="020B0604020202020204" pitchFamily="34" charset="0"/>
                <a:cs typeface="Arial" panose="020B0604020202020204" pitchFamily="34" charset="0"/>
              </a:rPr>
              <a:t>Лектизер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је осмишљен да би помогао мотивацији ученика за читање дела.</a:t>
            </a:r>
          </a:p>
          <a:p>
            <a:pPr marL="0" indent="0">
              <a:buNone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Духовито, маштовито и креативно уводи ученике у свет дела.</a:t>
            </a:r>
          </a:p>
          <a:p>
            <a:pPr marL="0" indent="0">
              <a:buNone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Може да се гледа пре читања, може да се користи у току обраде дела.</a:t>
            </a:r>
          </a:p>
          <a:p>
            <a:pPr marL="0" indent="0">
              <a:buNone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Није интерпретација, није анализа дела. </a:t>
            </a:r>
          </a:p>
          <a:p>
            <a:pPr marL="0" indent="0">
              <a:buNone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Серијал је освојио 1. место у категорији ТВ програма за децу и младе на фестивалу </a:t>
            </a:r>
            <a:r>
              <a:rPr lang="sr-Cyrl-RS" i="1" dirty="0">
                <a:latin typeface="Arial" panose="020B0604020202020204" pitchFamily="34" charset="0"/>
                <a:cs typeface="Arial" panose="020B0604020202020204" pitchFamily="34" charset="0"/>
              </a:rPr>
              <a:t>Срце Европе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у Варшави 2024. године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93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A82F2-7B7E-8286-2462-9FE15E720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Лектизер – Аникина времена</a:t>
            </a:r>
            <a:endParaRPr lang="en-US" dirty="0"/>
          </a:p>
        </p:txBody>
      </p:sp>
      <p:pic>
        <p:nvPicPr>
          <p:cNvPr id="4" name="Online Media 3" title="Anikina vremena - Lektizer">
            <a:hlinkClick r:id="" action="ppaction://media"/>
            <a:extLst>
              <a:ext uri="{FF2B5EF4-FFF2-40B4-BE49-F238E27FC236}">
                <a16:creationId xmlns:a16="http://schemas.microsoft.com/office/drawing/2014/main" id="{8034D97B-E9B8-D11F-F528-B7F550D61DB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4725" y="1825625"/>
            <a:ext cx="770096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2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5D873-F991-116E-85D3-9DA5468C8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Питали смо Чет џипитија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16343-C7B3-69BE-22A2-D4F6D7A5C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Одговори које сам добила од вештачке интелигенције на истраживачке задатке које шаљем ученицима</a:t>
            </a:r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r>
              <a:rPr lang="en-US" dirty="0">
                <a:hlinkClick r:id="rId2" action="ppaction://hlinkfile"/>
              </a:rPr>
              <a:t>..\..\Downloads\Anikina_vremena_pitanja_odgovori.docx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73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224</Words>
  <Application>Microsoft Office PowerPoint</Application>
  <PresentationFormat>Widescreen</PresentationFormat>
  <Paragraphs>36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Наталија Јовановић (Београд)</vt:lpstr>
      <vt:lpstr>Садржај презентације</vt:lpstr>
      <vt:lpstr>Уводни реферат</vt:lpstr>
      <vt:lpstr>Припреме за часове обраде Аникиних времена</vt:lpstr>
      <vt:lpstr>Припреме за часове обраде Аникиних времена</vt:lpstr>
      <vt:lpstr>О Лектизеру</vt:lpstr>
      <vt:lpstr>Лектизер – Аникина времена</vt:lpstr>
      <vt:lpstr>Питали смо Чет џипитија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Natalija Milankovic</dc:creator>
  <cp:lastModifiedBy>Natalija Milankovic</cp:lastModifiedBy>
  <cp:revision>10</cp:revision>
  <dcterms:created xsi:type="dcterms:W3CDTF">2025-09-09T11:36:20Z</dcterms:created>
  <dcterms:modified xsi:type="dcterms:W3CDTF">2025-09-26T11:15:46Z</dcterms:modified>
</cp:coreProperties>
</file>