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0"/>
  </p:notesMasterIdLst>
  <p:handoutMasterIdLst>
    <p:handoutMasterId r:id="rId31"/>
  </p:handoutMasterIdLst>
  <p:sldIdLst>
    <p:sldId id="267" r:id="rId5"/>
    <p:sldId id="292" r:id="rId6"/>
    <p:sldId id="280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4" r:id="rId23"/>
    <p:sldId id="335" r:id="rId24"/>
    <p:sldId id="336" r:id="rId25"/>
    <p:sldId id="337" r:id="rId26"/>
    <p:sldId id="341" r:id="rId27"/>
    <p:sldId id="340" r:id="rId28"/>
    <p:sldId id="272" r:id="rId29"/>
  </p:sldIdLst>
  <p:sldSz cx="12188825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923" autoAdjust="0"/>
    <p:restoredTop sz="94599" autoAdjust="0"/>
  </p:normalViewPr>
  <p:slideViewPr>
    <p:cSldViewPr>
      <p:cViewPr varScale="1">
        <p:scale>
          <a:sx n="78" d="100"/>
          <a:sy n="78" d="100"/>
        </p:scale>
        <p:origin x="101" y="5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40F68-9FCC-41BB-9FFC-76B93B3F3FCC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0A826C2-68D0-4C78-B08D-83B8AFD6D471}">
      <dgm:prSet phldrT="[Текст]" phldr="0" custT="1"/>
      <dgm:spPr/>
      <dgm:t>
        <a:bodyPr/>
        <a:lstStyle/>
        <a:p>
          <a:r>
            <a:rPr lang="bg-BG" sz="3100" b="1" dirty="0">
              <a:solidFill>
                <a:srgbClr val="FF0000"/>
              </a:solidFill>
            </a:rPr>
            <a:t>Елена</a:t>
          </a:r>
        </a:p>
      </dgm:t>
    </dgm:pt>
    <dgm:pt modelId="{FF59969B-F08A-4227-B9F2-B0AA37EB6339}" type="parTrans" cxnId="{8E1C54CB-18D2-4180-B751-3096272CC303}">
      <dgm:prSet/>
      <dgm:spPr/>
      <dgm:t>
        <a:bodyPr/>
        <a:lstStyle/>
        <a:p>
          <a:endParaRPr lang="bg-BG"/>
        </a:p>
      </dgm:t>
    </dgm:pt>
    <dgm:pt modelId="{7C3E1478-05C4-4859-A322-28D49F29FCC0}" type="sibTrans" cxnId="{8E1C54CB-18D2-4180-B751-3096272CC303}">
      <dgm:prSet/>
      <dgm:spPr/>
      <dgm:t>
        <a:bodyPr/>
        <a:lstStyle/>
        <a:p>
          <a:endParaRPr lang="bg-BG"/>
        </a:p>
      </dgm:t>
    </dgm:pt>
    <dgm:pt modelId="{290658B8-851B-438E-9488-CA0B52E4D2EA}">
      <dgm:prSet phldrT="[Текст]" phldr="0" custT="1"/>
      <dgm:spPr/>
      <dgm:t>
        <a:bodyPr/>
        <a:lstStyle/>
        <a:p>
          <a:r>
            <a:rPr lang="bg-BG" sz="1300" b="1" dirty="0" err="1"/>
            <a:t>Загадъч-ност</a:t>
          </a:r>
          <a:endParaRPr lang="bg-BG" sz="1300" b="1" dirty="0"/>
        </a:p>
      </dgm:t>
    </dgm:pt>
    <dgm:pt modelId="{6FC28727-8DB7-475C-B943-1F32105B3242}" type="parTrans" cxnId="{2613B8ED-21C8-4880-ACF7-5F45CD8CA1B0}">
      <dgm:prSet/>
      <dgm:spPr/>
      <dgm:t>
        <a:bodyPr/>
        <a:lstStyle/>
        <a:p>
          <a:endParaRPr lang="bg-BG"/>
        </a:p>
      </dgm:t>
    </dgm:pt>
    <dgm:pt modelId="{2F44A42A-CA3A-4AC5-97C6-69768D8584D2}" type="sibTrans" cxnId="{2613B8ED-21C8-4880-ACF7-5F45CD8CA1B0}">
      <dgm:prSet/>
      <dgm:spPr/>
      <dgm:t>
        <a:bodyPr/>
        <a:lstStyle/>
        <a:p>
          <a:endParaRPr lang="bg-BG"/>
        </a:p>
      </dgm:t>
    </dgm:pt>
    <dgm:pt modelId="{2A68DB1C-2742-48F7-BFA7-97A53A47DEDA}">
      <dgm:prSet phldrT="[Текст]" phldr="0" custT="1"/>
      <dgm:spPr/>
      <dgm:t>
        <a:bodyPr/>
        <a:lstStyle/>
        <a:p>
          <a:r>
            <a:rPr lang="bg-BG" sz="1200" b="1" dirty="0"/>
            <a:t>Желание</a:t>
          </a:r>
        </a:p>
      </dgm:t>
    </dgm:pt>
    <dgm:pt modelId="{0C2A1DE6-192F-4744-8D7F-D6F8BC288742}" type="parTrans" cxnId="{E1C67CCE-4BB1-4454-B1A5-0069AB931220}">
      <dgm:prSet/>
      <dgm:spPr/>
      <dgm:t>
        <a:bodyPr/>
        <a:lstStyle/>
        <a:p>
          <a:endParaRPr lang="bg-BG"/>
        </a:p>
      </dgm:t>
    </dgm:pt>
    <dgm:pt modelId="{CA223795-0F04-4DFE-83CD-28BCF0F28F3F}" type="sibTrans" cxnId="{E1C67CCE-4BB1-4454-B1A5-0069AB931220}">
      <dgm:prSet/>
      <dgm:spPr/>
      <dgm:t>
        <a:bodyPr/>
        <a:lstStyle/>
        <a:p>
          <a:endParaRPr lang="bg-BG"/>
        </a:p>
      </dgm:t>
    </dgm:pt>
    <dgm:pt modelId="{5570D52E-8214-40C2-816B-FBB14301E449}">
      <dgm:prSet phldrT="[Текст]" phldr="0" custT="1"/>
      <dgm:spPr/>
      <dgm:t>
        <a:bodyPr/>
        <a:lstStyle/>
        <a:p>
          <a:r>
            <a:rPr lang="bg-BG" sz="1400" dirty="0"/>
            <a:t>Блян</a:t>
          </a:r>
        </a:p>
      </dgm:t>
    </dgm:pt>
    <dgm:pt modelId="{021CB95C-4FB5-42BB-A042-327C60EB881E}" type="parTrans" cxnId="{B7B6F1FF-C3C1-4319-91A6-CF55F0758A4D}">
      <dgm:prSet/>
      <dgm:spPr/>
      <dgm:t>
        <a:bodyPr/>
        <a:lstStyle/>
        <a:p>
          <a:endParaRPr lang="bg-BG"/>
        </a:p>
      </dgm:t>
    </dgm:pt>
    <dgm:pt modelId="{E0369235-8AEA-4936-8C4B-D17B0AFD35C3}" type="sibTrans" cxnId="{B7B6F1FF-C3C1-4319-91A6-CF55F0758A4D}">
      <dgm:prSet/>
      <dgm:spPr/>
      <dgm:t>
        <a:bodyPr/>
        <a:lstStyle/>
        <a:p>
          <a:endParaRPr lang="bg-BG"/>
        </a:p>
      </dgm:t>
    </dgm:pt>
    <dgm:pt modelId="{68615660-85FD-4C07-96A8-23E8797A336B}">
      <dgm:prSet phldrT="[Текст]" phldr="0" custT="1"/>
      <dgm:spPr/>
      <dgm:t>
        <a:bodyPr/>
        <a:lstStyle/>
        <a:p>
          <a:r>
            <a:rPr lang="bg-BG" sz="1400" b="1" dirty="0"/>
            <a:t>Мечта</a:t>
          </a:r>
        </a:p>
      </dgm:t>
    </dgm:pt>
    <dgm:pt modelId="{D3DF42F1-F410-4A05-AD4D-0AB2249A769D}" type="parTrans" cxnId="{DFCBC30D-C737-43F6-A123-BEB714E079EC}">
      <dgm:prSet/>
      <dgm:spPr/>
      <dgm:t>
        <a:bodyPr/>
        <a:lstStyle/>
        <a:p>
          <a:endParaRPr lang="bg-BG"/>
        </a:p>
      </dgm:t>
    </dgm:pt>
    <dgm:pt modelId="{29CBD320-ADE8-4592-9FD4-FD4A87708C1C}" type="sibTrans" cxnId="{DFCBC30D-C737-43F6-A123-BEB714E079EC}">
      <dgm:prSet/>
      <dgm:spPr/>
      <dgm:t>
        <a:bodyPr/>
        <a:lstStyle/>
        <a:p>
          <a:endParaRPr lang="bg-BG"/>
        </a:p>
      </dgm:t>
    </dgm:pt>
    <dgm:pt modelId="{F82A49FB-6262-4E01-834B-E78011E08435}">
      <dgm:prSet custT="1"/>
      <dgm:spPr/>
      <dgm:t>
        <a:bodyPr/>
        <a:lstStyle/>
        <a:p>
          <a:r>
            <a:rPr lang="bg-BG" sz="1400" b="1" dirty="0" err="1"/>
            <a:t>Търсе</a:t>
          </a:r>
          <a:r>
            <a:rPr lang="bg-BG" sz="1400" b="1" dirty="0"/>
            <a:t>-на илюзия</a:t>
          </a:r>
        </a:p>
      </dgm:t>
    </dgm:pt>
    <dgm:pt modelId="{340949ED-722D-48A7-BA0D-6E60F6B47366}" type="parTrans" cxnId="{71ADD870-709E-4F17-9335-EFA9C685E925}">
      <dgm:prSet/>
      <dgm:spPr/>
      <dgm:t>
        <a:bodyPr/>
        <a:lstStyle/>
        <a:p>
          <a:endParaRPr lang="bg-BG"/>
        </a:p>
      </dgm:t>
    </dgm:pt>
    <dgm:pt modelId="{DE5B9C88-1631-4DF1-B43C-4D336903A260}" type="sibTrans" cxnId="{71ADD870-709E-4F17-9335-EFA9C685E925}">
      <dgm:prSet/>
      <dgm:spPr/>
      <dgm:t>
        <a:bodyPr/>
        <a:lstStyle/>
        <a:p>
          <a:endParaRPr lang="bg-BG"/>
        </a:p>
      </dgm:t>
    </dgm:pt>
    <dgm:pt modelId="{8A89E3BB-DD85-4748-AA6C-A43BF893FC9A}">
      <dgm:prSet custT="1"/>
      <dgm:spPr/>
      <dgm:t>
        <a:bodyPr/>
        <a:lstStyle/>
        <a:p>
          <a:r>
            <a:rPr lang="bg-BG" sz="1350" b="1" dirty="0" err="1"/>
            <a:t>Имаги-нерност</a:t>
          </a:r>
          <a:endParaRPr lang="bg-BG" sz="1350" b="1" dirty="0"/>
        </a:p>
      </dgm:t>
    </dgm:pt>
    <dgm:pt modelId="{E73C2710-AB42-43BE-B609-F01625A74378}" type="parTrans" cxnId="{49C107F1-9740-4CA8-ADF3-BCE501DDB3EB}">
      <dgm:prSet/>
      <dgm:spPr/>
      <dgm:t>
        <a:bodyPr/>
        <a:lstStyle/>
        <a:p>
          <a:endParaRPr lang="bg-BG"/>
        </a:p>
      </dgm:t>
    </dgm:pt>
    <dgm:pt modelId="{792B065C-F32E-4E22-9717-81FBBAB21999}" type="sibTrans" cxnId="{49C107F1-9740-4CA8-ADF3-BCE501DDB3EB}">
      <dgm:prSet/>
      <dgm:spPr/>
      <dgm:t>
        <a:bodyPr/>
        <a:lstStyle/>
        <a:p>
          <a:endParaRPr lang="bg-BG"/>
        </a:p>
      </dgm:t>
    </dgm:pt>
    <dgm:pt modelId="{A67E5EF7-A7CD-45A0-8740-F8D74384F97C}">
      <dgm:prSet custT="1"/>
      <dgm:spPr/>
      <dgm:t>
        <a:bodyPr/>
        <a:lstStyle/>
        <a:p>
          <a:r>
            <a:rPr lang="bg-BG" sz="1200" b="1" dirty="0"/>
            <a:t>Стремеж</a:t>
          </a:r>
        </a:p>
      </dgm:t>
    </dgm:pt>
    <dgm:pt modelId="{5529860B-BEF8-4A29-B245-98D8DDF6F771}" type="parTrans" cxnId="{EDB812A6-E40C-4D46-B094-C54395C36532}">
      <dgm:prSet/>
      <dgm:spPr/>
      <dgm:t>
        <a:bodyPr/>
        <a:lstStyle/>
        <a:p>
          <a:endParaRPr lang="bg-BG"/>
        </a:p>
      </dgm:t>
    </dgm:pt>
    <dgm:pt modelId="{F76E7047-9299-4B98-9CF3-B721A5CCF63E}" type="sibTrans" cxnId="{EDB812A6-E40C-4D46-B094-C54395C36532}">
      <dgm:prSet/>
      <dgm:spPr/>
      <dgm:t>
        <a:bodyPr/>
        <a:lstStyle/>
        <a:p>
          <a:endParaRPr lang="bg-BG"/>
        </a:p>
      </dgm:t>
    </dgm:pt>
    <dgm:pt modelId="{8C0A7A5D-9B5B-49B0-B050-7256E2C9117D}">
      <dgm:prSet custT="1"/>
      <dgm:spPr/>
      <dgm:t>
        <a:bodyPr/>
        <a:lstStyle/>
        <a:p>
          <a:r>
            <a:rPr lang="bg-BG" sz="1400" b="1" dirty="0"/>
            <a:t>Жажда</a:t>
          </a:r>
        </a:p>
      </dgm:t>
    </dgm:pt>
    <dgm:pt modelId="{D16E907F-40C9-43BC-B97E-7BF97AF2AB26}" type="parTrans" cxnId="{34C3BCC3-FF16-4FC5-A3D7-207398C6A3DE}">
      <dgm:prSet/>
      <dgm:spPr/>
      <dgm:t>
        <a:bodyPr/>
        <a:lstStyle/>
        <a:p>
          <a:endParaRPr lang="bg-BG"/>
        </a:p>
      </dgm:t>
    </dgm:pt>
    <dgm:pt modelId="{6A28FEA9-8E72-43F8-86FC-E88FA141FA2E}" type="sibTrans" cxnId="{34C3BCC3-FF16-4FC5-A3D7-207398C6A3DE}">
      <dgm:prSet/>
      <dgm:spPr/>
      <dgm:t>
        <a:bodyPr/>
        <a:lstStyle/>
        <a:p>
          <a:endParaRPr lang="bg-BG"/>
        </a:p>
      </dgm:t>
    </dgm:pt>
    <dgm:pt modelId="{852E69EF-9161-40AE-B1AD-B506F9824296}">
      <dgm:prSet custT="1"/>
      <dgm:spPr/>
      <dgm:t>
        <a:bodyPr/>
        <a:lstStyle/>
        <a:p>
          <a:r>
            <a:rPr lang="bg-BG" sz="1400" b="1" dirty="0"/>
            <a:t>Копнеж</a:t>
          </a:r>
        </a:p>
      </dgm:t>
    </dgm:pt>
    <dgm:pt modelId="{93D791BD-E897-4C49-B61F-E2AB046BC397}" type="parTrans" cxnId="{6BE8BCB1-0287-4C08-A25E-52DE1DBDBDCF}">
      <dgm:prSet/>
      <dgm:spPr/>
      <dgm:t>
        <a:bodyPr/>
        <a:lstStyle/>
        <a:p>
          <a:endParaRPr lang="bg-BG"/>
        </a:p>
      </dgm:t>
    </dgm:pt>
    <dgm:pt modelId="{0A2DC5C5-1952-4137-836A-8E346C92148A}" type="sibTrans" cxnId="{6BE8BCB1-0287-4C08-A25E-52DE1DBDBDCF}">
      <dgm:prSet/>
      <dgm:spPr/>
      <dgm:t>
        <a:bodyPr/>
        <a:lstStyle/>
        <a:p>
          <a:endParaRPr lang="bg-BG"/>
        </a:p>
      </dgm:t>
    </dgm:pt>
    <dgm:pt modelId="{1C7FC6B6-1FF5-4265-9F55-BE0B7021A8D6}">
      <dgm:prSet custT="1"/>
      <dgm:spPr/>
      <dgm:t>
        <a:bodyPr/>
        <a:lstStyle/>
        <a:p>
          <a:r>
            <a:rPr lang="bg-BG" sz="1400" b="1" dirty="0" err="1"/>
            <a:t>Движе</a:t>
          </a:r>
          <a:r>
            <a:rPr lang="bg-BG" sz="1400" b="1" dirty="0"/>
            <a:t>-ние</a:t>
          </a:r>
        </a:p>
      </dgm:t>
    </dgm:pt>
    <dgm:pt modelId="{1C0B16A1-7626-4BBA-8726-B573C84D87FE}" type="parTrans" cxnId="{BA3CA7C7-D524-4EEE-A766-263D099D5398}">
      <dgm:prSet/>
      <dgm:spPr/>
      <dgm:t>
        <a:bodyPr/>
        <a:lstStyle/>
        <a:p>
          <a:endParaRPr lang="bg-BG"/>
        </a:p>
      </dgm:t>
    </dgm:pt>
    <dgm:pt modelId="{C1CDBE20-01EA-486A-852C-30A3A722FA4C}" type="sibTrans" cxnId="{BA3CA7C7-D524-4EEE-A766-263D099D5398}">
      <dgm:prSet/>
      <dgm:spPr/>
      <dgm:t>
        <a:bodyPr/>
        <a:lstStyle/>
        <a:p>
          <a:endParaRPr lang="bg-BG"/>
        </a:p>
      </dgm:t>
    </dgm:pt>
    <dgm:pt modelId="{03220DCB-FEE3-4777-A1FD-3D1642432508}">
      <dgm:prSet custT="1"/>
      <dgm:spPr/>
      <dgm:t>
        <a:bodyPr/>
        <a:lstStyle/>
        <a:p>
          <a:r>
            <a:rPr lang="bg-BG" sz="1400" b="1" dirty="0"/>
            <a:t>Устрем</a:t>
          </a:r>
        </a:p>
      </dgm:t>
    </dgm:pt>
    <dgm:pt modelId="{1D2978EA-1A2B-41EB-9194-A6F41B8735EE}" type="parTrans" cxnId="{408BB1BE-E50A-4691-A4DF-F1735576889A}">
      <dgm:prSet/>
      <dgm:spPr/>
      <dgm:t>
        <a:bodyPr/>
        <a:lstStyle/>
        <a:p>
          <a:endParaRPr lang="bg-BG"/>
        </a:p>
      </dgm:t>
    </dgm:pt>
    <dgm:pt modelId="{F6E312D8-6161-4C76-B88C-3C254EFD545F}" type="sibTrans" cxnId="{408BB1BE-E50A-4691-A4DF-F1735576889A}">
      <dgm:prSet/>
      <dgm:spPr/>
      <dgm:t>
        <a:bodyPr/>
        <a:lstStyle/>
        <a:p>
          <a:endParaRPr lang="bg-BG"/>
        </a:p>
      </dgm:t>
    </dgm:pt>
    <dgm:pt modelId="{2E7B0CBD-9572-4D93-8628-32D0F8911B3C}">
      <dgm:prSet custT="1"/>
      <dgm:spPr/>
      <dgm:t>
        <a:bodyPr/>
        <a:lstStyle/>
        <a:p>
          <a:r>
            <a:rPr lang="bg-BG" sz="1300" b="1" dirty="0" err="1"/>
            <a:t>Надеж</a:t>
          </a:r>
          <a:r>
            <a:rPr lang="bg-BG" sz="1300" b="1" dirty="0"/>
            <a:t>-да</a:t>
          </a:r>
        </a:p>
      </dgm:t>
    </dgm:pt>
    <dgm:pt modelId="{DF9948D9-7460-4999-AD36-846F029CB678}" type="parTrans" cxnId="{27429FA0-69C9-4AF2-9815-9057BED580A3}">
      <dgm:prSet/>
      <dgm:spPr/>
      <dgm:t>
        <a:bodyPr/>
        <a:lstStyle/>
        <a:p>
          <a:endParaRPr lang="bg-BG"/>
        </a:p>
      </dgm:t>
    </dgm:pt>
    <dgm:pt modelId="{D7AF110D-9C2F-4D44-A5AC-DF050DB651B9}" type="sibTrans" cxnId="{27429FA0-69C9-4AF2-9815-9057BED580A3}">
      <dgm:prSet/>
      <dgm:spPr/>
      <dgm:t>
        <a:bodyPr/>
        <a:lstStyle/>
        <a:p>
          <a:endParaRPr lang="bg-BG"/>
        </a:p>
      </dgm:t>
    </dgm:pt>
    <dgm:pt modelId="{5E424712-4FB3-48B4-9CB4-025730167E9B}">
      <dgm:prSet custT="1"/>
      <dgm:spPr/>
      <dgm:t>
        <a:bodyPr/>
        <a:lstStyle/>
        <a:p>
          <a:r>
            <a:rPr lang="bg-BG" sz="1400" b="1" dirty="0"/>
            <a:t>Жена-идея</a:t>
          </a:r>
        </a:p>
      </dgm:t>
    </dgm:pt>
    <dgm:pt modelId="{5BDED671-2B15-409C-B200-A68E1F4AF958}" type="parTrans" cxnId="{DEA775DE-4E77-4869-A352-C2A263EE90B8}">
      <dgm:prSet/>
      <dgm:spPr/>
      <dgm:t>
        <a:bodyPr/>
        <a:lstStyle/>
        <a:p>
          <a:endParaRPr lang="bg-BG"/>
        </a:p>
      </dgm:t>
    </dgm:pt>
    <dgm:pt modelId="{D13DD4BB-8B48-416B-909E-092410E982AD}" type="sibTrans" cxnId="{DEA775DE-4E77-4869-A352-C2A263EE90B8}">
      <dgm:prSet/>
      <dgm:spPr/>
      <dgm:t>
        <a:bodyPr/>
        <a:lstStyle/>
        <a:p>
          <a:endParaRPr lang="bg-BG"/>
        </a:p>
      </dgm:t>
    </dgm:pt>
    <dgm:pt modelId="{2F95C3F2-C96F-43AA-B32B-30381E28C7B8}" type="pres">
      <dgm:prSet presAssocID="{35740F68-9FCC-41BB-9FFC-76B93B3F3FC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215FD6-0945-42A6-AD27-DAA14787B552}" type="pres">
      <dgm:prSet presAssocID="{30A826C2-68D0-4C78-B08D-83B8AFD6D471}" presName="centerShape" presStyleLbl="node0" presStyleIdx="0" presStyleCnt="1"/>
      <dgm:spPr/>
    </dgm:pt>
    <dgm:pt modelId="{E66F0C33-82AF-4B7F-B914-5D134E95B46B}" type="pres">
      <dgm:prSet presAssocID="{6FC28727-8DB7-475C-B943-1F32105B3242}" presName="parTrans" presStyleLbl="sibTrans2D1" presStyleIdx="0" presStyleCnt="13"/>
      <dgm:spPr/>
    </dgm:pt>
    <dgm:pt modelId="{0CEA6708-151D-4223-AB49-72551EACA9A0}" type="pres">
      <dgm:prSet presAssocID="{6FC28727-8DB7-475C-B943-1F32105B3242}" presName="connectorText" presStyleLbl="sibTrans2D1" presStyleIdx="0" presStyleCnt="13"/>
      <dgm:spPr/>
    </dgm:pt>
    <dgm:pt modelId="{F25252E1-E339-4996-BEDE-26244036699D}" type="pres">
      <dgm:prSet presAssocID="{290658B8-851B-438E-9488-CA0B52E4D2EA}" presName="node" presStyleLbl="node1" presStyleIdx="0" presStyleCnt="13">
        <dgm:presLayoutVars>
          <dgm:bulletEnabled val="1"/>
        </dgm:presLayoutVars>
      </dgm:prSet>
      <dgm:spPr/>
    </dgm:pt>
    <dgm:pt modelId="{7EC18BC3-BC41-453B-BF74-2C73DE2B46F8}" type="pres">
      <dgm:prSet presAssocID="{0C2A1DE6-192F-4744-8D7F-D6F8BC288742}" presName="parTrans" presStyleLbl="sibTrans2D1" presStyleIdx="1" presStyleCnt="13"/>
      <dgm:spPr/>
    </dgm:pt>
    <dgm:pt modelId="{ED40B36C-32C3-4B4E-A916-034667E3C772}" type="pres">
      <dgm:prSet presAssocID="{0C2A1DE6-192F-4744-8D7F-D6F8BC288742}" presName="connectorText" presStyleLbl="sibTrans2D1" presStyleIdx="1" presStyleCnt="13"/>
      <dgm:spPr/>
    </dgm:pt>
    <dgm:pt modelId="{364D170E-7C6B-4F39-8817-69A6E87FB16A}" type="pres">
      <dgm:prSet presAssocID="{2A68DB1C-2742-48F7-BFA7-97A53A47DEDA}" presName="node" presStyleLbl="node1" presStyleIdx="1" presStyleCnt="13">
        <dgm:presLayoutVars>
          <dgm:bulletEnabled val="1"/>
        </dgm:presLayoutVars>
      </dgm:prSet>
      <dgm:spPr/>
    </dgm:pt>
    <dgm:pt modelId="{34D39B7A-6809-4F51-A616-8E8DBEABE8FE}" type="pres">
      <dgm:prSet presAssocID="{021CB95C-4FB5-42BB-A042-327C60EB881E}" presName="parTrans" presStyleLbl="sibTrans2D1" presStyleIdx="2" presStyleCnt="13"/>
      <dgm:spPr/>
    </dgm:pt>
    <dgm:pt modelId="{4C6CC755-FDFE-4F53-AB96-C903C3BB96C3}" type="pres">
      <dgm:prSet presAssocID="{021CB95C-4FB5-42BB-A042-327C60EB881E}" presName="connectorText" presStyleLbl="sibTrans2D1" presStyleIdx="2" presStyleCnt="13"/>
      <dgm:spPr/>
    </dgm:pt>
    <dgm:pt modelId="{60AA2329-540D-4C31-91D3-5EE0F6770E83}" type="pres">
      <dgm:prSet presAssocID="{5570D52E-8214-40C2-816B-FBB14301E449}" presName="node" presStyleLbl="node1" presStyleIdx="2" presStyleCnt="13">
        <dgm:presLayoutVars>
          <dgm:bulletEnabled val="1"/>
        </dgm:presLayoutVars>
      </dgm:prSet>
      <dgm:spPr/>
    </dgm:pt>
    <dgm:pt modelId="{31C99143-F279-4344-A2FE-A008298D624F}" type="pres">
      <dgm:prSet presAssocID="{D3DF42F1-F410-4A05-AD4D-0AB2249A769D}" presName="parTrans" presStyleLbl="sibTrans2D1" presStyleIdx="3" presStyleCnt="13"/>
      <dgm:spPr/>
    </dgm:pt>
    <dgm:pt modelId="{D2874861-0FC2-422A-A53F-548A022C385D}" type="pres">
      <dgm:prSet presAssocID="{D3DF42F1-F410-4A05-AD4D-0AB2249A769D}" presName="connectorText" presStyleLbl="sibTrans2D1" presStyleIdx="3" presStyleCnt="13"/>
      <dgm:spPr/>
    </dgm:pt>
    <dgm:pt modelId="{58DF1B4F-2DBD-41D8-A94E-588A876065E3}" type="pres">
      <dgm:prSet presAssocID="{68615660-85FD-4C07-96A8-23E8797A336B}" presName="node" presStyleLbl="node1" presStyleIdx="3" presStyleCnt="13">
        <dgm:presLayoutVars>
          <dgm:bulletEnabled val="1"/>
        </dgm:presLayoutVars>
      </dgm:prSet>
      <dgm:spPr/>
    </dgm:pt>
    <dgm:pt modelId="{C0E2F7E5-D675-4808-A28C-C880988A34E1}" type="pres">
      <dgm:prSet presAssocID="{340949ED-722D-48A7-BA0D-6E60F6B47366}" presName="parTrans" presStyleLbl="sibTrans2D1" presStyleIdx="4" presStyleCnt="13"/>
      <dgm:spPr/>
    </dgm:pt>
    <dgm:pt modelId="{049FB3EA-B10E-449B-A39B-645F8D2519B4}" type="pres">
      <dgm:prSet presAssocID="{340949ED-722D-48A7-BA0D-6E60F6B47366}" presName="connectorText" presStyleLbl="sibTrans2D1" presStyleIdx="4" presStyleCnt="13"/>
      <dgm:spPr/>
    </dgm:pt>
    <dgm:pt modelId="{67D8F313-3E49-45EC-8F54-D19111DCEFAA}" type="pres">
      <dgm:prSet presAssocID="{F82A49FB-6262-4E01-834B-E78011E08435}" presName="node" presStyleLbl="node1" presStyleIdx="4" presStyleCnt="13">
        <dgm:presLayoutVars>
          <dgm:bulletEnabled val="1"/>
        </dgm:presLayoutVars>
      </dgm:prSet>
      <dgm:spPr/>
    </dgm:pt>
    <dgm:pt modelId="{B5AADA9F-C2E0-41AF-AEA4-704AF68C9373}" type="pres">
      <dgm:prSet presAssocID="{E73C2710-AB42-43BE-B609-F01625A74378}" presName="parTrans" presStyleLbl="sibTrans2D1" presStyleIdx="5" presStyleCnt="13"/>
      <dgm:spPr/>
    </dgm:pt>
    <dgm:pt modelId="{25FB0E08-CA40-491D-8AA3-DC4EFCFB44DF}" type="pres">
      <dgm:prSet presAssocID="{E73C2710-AB42-43BE-B609-F01625A74378}" presName="connectorText" presStyleLbl="sibTrans2D1" presStyleIdx="5" presStyleCnt="13"/>
      <dgm:spPr/>
    </dgm:pt>
    <dgm:pt modelId="{9E972EC1-7DC1-4C63-A4AB-6396917526E4}" type="pres">
      <dgm:prSet presAssocID="{8A89E3BB-DD85-4748-AA6C-A43BF893FC9A}" presName="node" presStyleLbl="node1" presStyleIdx="5" presStyleCnt="13">
        <dgm:presLayoutVars>
          <dgm:bulletEnabled val="1"/>
        </dgm:presLayoutVars>
      </dgm:prSet>
      <dgm:spPr/>
    </dgm:pt>
    <dgm:pt modelId="{F2D0C048-E1C4-49D6-82C6-336ED354342A}" type="pres">
      <dgm:prSet presAssocID="{5529860B-BEF8-4A29-B245-98D8DDF6F771}" presName="parTrans" presStyleLbl="sibTrans2D1" presStyleIdx="6" presStyleCnt="13"/>
      <dgm:spPr/>
    </dgm:pt>
    <dgm:pt modelId="{9B4939DF-8F1D-4D68-AD92-64553093B3BD}" type="pres">
      <dgm:prSet presAssocID="{5529860B-BEF8-4A29-B245-98D8DDF6F771}" presName="connectorText" presStyleLbl="sibTrans2D1" presStyleIdx="6" presStyleCnt="13"/>
      <dgm:spPr/>
    </dgm:pt>
    <dgm:pt modelId="{1AE1D529-E8E1-42BA-9D3F-CA0CA5C25578}" type="pres">
      <dgm:prSet presAssocID="{A67E5EF7-A7CD-45A0-8740-F8D74384F97C}" presName="node" presStyleLbl="node1" presStyleIdx="6" presStyleCnt="13">
        <dgm:presLayoutVars>
          <dgm:bulletEnabled val="1"/>
        </dgm:presLayoutVars>
      </dgm:prSet>
      <dgm:spPr/>
    </dgm:pt>
    <dgm:pt modelId="{5E95D92A-FE7C-4246-99B7-2D4CA553BCE5}" type="pres">
      <dgm:prSet presAssocID="{D16E907F-40C9-43BC-B97E-7BF97AF2AB26}" presName="parTrans" presStyleLbl="sibTrans2D1" presStyleIdx="7" presStyleCnt="13"/>
      <dgm:spPr/>
    </dgm:pt>
    <dgm:pt modelId="{D29E6DC9-F14C-485C-BF29-277B846055C8}" type="pres">
      <dgm:prSet presAssocID="{D16E907F-40C9-43BC-B97E-7BF97AF2AB26}" presName="connectorText" presStyleLbl="sibTrans2D1" presStyleIdx="7" presStyleCnt="13"/>
      <dgm:spPr/>
    </dgm:pt>
    <dgm:pt modelId="{9671F58E-C61E-4A94-8E7D-6798C0158D53}" type="pres">
      <dgm:prSet presAssocID="{8C0A7A5D-9B5B-49B0-B050-7256E2C9117D}" presName="node" presStyleLbl="node1" presStyleIdx="7" presStyleCnt="13">
        <dgm:presLayoutVars>
          <dgm:bulletEnabled val="1"/>
        </dgm:presLayoutVars>
      </dgm:prSet>
      <dgm:spPr/>
    </dgm:pt>
    <dgm:pt modelId="{5E939085-6EF7-44EC-BC78-71CBA549F093}" type="pres">
      <dgm:prSet presAssocID="{93D791BD-E897-4C49-B61F-E2AB046BC397}" presName="parTrans" presStyleLbl="sibTrans2D1" presStyleIdx="8" presStyleCnt="13"/>
      <dgm:spPr/>
    </dgm:pt>
    <dgm:pt modelId="{20698867-EB65-42CC-9452-C77DE1291746}" type="pres">
      <dgm:prSet presAssocID="{93D791BD-E897-4C49-B61F-E2AB046BC397}" presName="connectorText" presStyleLbl="sibTrans2D1" presStyleIdx="8" presStyleCnt="13"/>
      <dgm:spPr/>
    </dgm:pt>
    <dgm:pt modelId="{42AE80F5-75EE-4E6E-8A20-A7C146D0E430}" type="pres">
      <dgm:prSet presAssocID="{852E69EF-9161-40AE-B1AD-B506F9824296}" presName="node" presStyleLbl="node1" presStyleIdx="8" presStyleCnt="13">
        <dgm:presLayoutVars>
          <dgm:bulletEnabled val="1"/>
        </dgm:presLayoutVars>
      </dgm:prSet>
      <dgm:spPr/>
    </dgm:pt>
    <dgm:pt modelId="{9CD60927-E28A-4C39-87FA-CCC151754B4A}" type="pres">
      <dgm:prSet presAssocID="{1C0B16A1-7626-4BBA-8726-B573C84D87FE}" presName="parTrans" presStyleLbl="sibTrans2D1" presStyleIdx="9" presStyleCnt="13"/>
      <dgm:spPr/>
    </dgm:pt>
    <dgm:pt modelId="{89236054-2E12-4CD9-A3AC-42181470D611}" type="pres">
      <dgm:prSet presAssocID="{1C0B16A1-7626-4BBA-8726-B573C84D87FE}" presName="connectorText" presStyleLbl="sibTrans2D1" presStyleIdx="9" presStyleCnt="13"/>
      <dgm:spPr/>
    </dgm:pt>
    <dgm:pt modelId="{BE6C011F-9C38-4BE2-BCAC-8390EC494038}" type="pres">
      <dgm:prSet presAssocID="{1C7FC6B6-1FF5-4265-9F55-BE0B7021A8D6}" presName="node" presStyleLbl="node1" presStyleIdx="9" presStyleCnt="13">
        <dgm:presLayoutVars>
          <dgm:bulletEnabled val="1"/>
        </dgm:presLayoutVars>
      </dgm:prSet>
      <dgm:spPr/>
    </dgm:pt>
    <dgm:pt modelId="{8B7E74EF-A3DD-49B4-9EE9-35AEF5A554B3}" type="pres">
      <dgm:prSet presAssocID="{1D2978EA-1A2B-41EB-9194-A6F41B8735EE}" presName="parTrans" presStyleLbl="sibTrans2D1" presStyleIdx="10" presStyleCnt="13"/>
      <dgm:spPr/>
    </dgm:pt>
    <dgm:pt modelId="{C0554DAF-9330-4DFA-96BF-985C44A268DD}" type="pres">
      <dgm:prSet presAssocID="{1D2978EA-1A2B-41EB-9194-A6F41B8735EE}" presName="connectorText" presStyleLbl="sibTrans2D1" presStyleIdx="10" presStyleCnt="13"/>
      <dgm:spPr/>
    </dgm:pt>
    <dgm:pt modelId="{ECD0EF18-87D0-4ED1-A23F-3C46072F0DC0}" type="pres">
      <dgm:prSet presAssocID="{03220DCB-FEE3-4777-A1FD-3D1642432508}" presName="node" presStyleLbl="node1" presStyleIdx="10" presStyleCnt="13">
        <dgm:presLayoutVars>
          <dgm:bulletEnabled val="1"/>
        </dgm:presLayoutVars>
      </dgm:prSet>
      <dgm:spPr/>
    </dgm:pt>
    <dgm:pt modelId="{ACC56821-8AB6-4D2E-B1F0-0545E864CC37}" type="pres">
      <dgm:prSet presAssocID="{DF9948D9-7460-4999-AD36-846F029CB678}" presName="parTrans" presStyleLbl="sibTrans2D1" presStyleIdx="11" presStyleCnt="13"/>
      <dgm:spPr/>
    </dgm:pt>
    <dgm:pt modelId="{B827774F-A684-4220-9F9C-8295CC27D31F}" type="pres">
      <dgm:prSet presAssocID="{DF9948D9-7460-4999-AD36-846F029CB678}" presName="connectorText" presStyleLbl="sibTrans2D1" presStyleIdx="11" presStyleCnt="13"/>
      <dgm:spPr/>
    </dgm:pt>
    <dgm:pt modelId="{74288EFA-43EC-4C1C-B1D2-0582632597F7}" type="pres">
      <dgm:prSet presAssocID="{2E7B0CBD-9572-4D93-8628-32D0F8911B3C}" presName="node" presStyleLbl="node1" presStyleIdx="11" presStyleCnt="13">
        <dgm:presLayoutVars>
          <dgm:bulletEnabled val="1"/>
        </dgm:presLayoutVars>
      </dgm:prSet>
      <dgm:spPr/>
    </dgm:pt>
    <dgm:pt modelId="{7E6C71A8-5B3D-4C3C-9371-C3A1FBE411BA}" type="pres">
      <dgm:prSet presAssocID="{5BDED671-2B15-409C-B200-A68E1F4AF958}" presName="parTrans" presStyleLbl="sibTrans2D1" presStyleIdx="12" presStyleCnt="13"/>
      <dgm:spPr/>
    </dgm:pt>
    <dgm:pt modelId="{588020F1-4D7B-413D-B422-9881C7205BF3}" type="pres">
      <dgm:prSet presAssocID="{5BDED671-2B15-409C-B200-A68E1F4AF958}" presName="connectorText" presStyleLbl="sibTrans2D1" presStyleIdx="12" presStyleCnt="13"/>
      <dgm:spPr/>
    </dgm:pt>
    <dgm:pt modelId="{1309693B-9D0B-45D4-B68E-583AD9041AC6}" type="pres">
      <dgm:prSet presAssocID="{5E424712-4FB3-48B4-9CB4-025730167E9B}" presName="node" presStyleLbl="node1" presStyleIdx="12" presStyleCnt="13">
        <dgm:presLayoutVars>
          <dgm:bulletEnabled val="1"/>
        </dgm:presLayoutVars>
      </dgm:prSet>
      <dgm:spPr/>
    </dgm:pt>
  </dgm:ptLst>
  <dgm:cxnLst>
    <dgm:cxn modelId="{6DB7B202-9D9B-446E-B63F-6A44D5B3914B}" type="presOf" srcId="{1C7FC6B6-1FF5-4265-9F55-BE0B7021A8D6}" destId="{BE6C011F-9C38-4BE2-BCAC-8390EC494038}" srcOrd="0" destOrd="0" presId="urn:microsoft.com/office/officeart/2005/8/layout/radial5"/>
    <dgm:cxn modelId="{3935BB09-381C-4162-9F09-B903E669BFC6}" type="presOf" srcId="{D16E907F-40C9-43BC-B97E-7BF97AF2AB26}" destId="{D29E6DC9-F14C-485C-BF29-277B846055C8}" srcOrd="1" destOrd="0" presId="urn:microsoft.com/office/officeart/2005/8/layout/radial5"/>
    <dgm:cxn modelId="{1C5A7F0A-AC42-4026-BF95-293C8E022ECD}" type="presOf" srcId="{6FC28727-8DB7-475C-B943-1F32105B3242}" destId="{0CEA6708-151D-4223-AB49-72551EACA9A0}" srcOrd="1" destOrd="0" presId="urn:microsoft.com/office/officeart/2005/8/layout/radial5"/>
    <dgm:cxn modelId="{DFCBC30D-C737-43F6-A123-BEB714E079EC}" srcId="{30A826C2-68D0-4C78-B08D-83B8AFD6D471}" destId="{68615660-85FD-4C07-96A8-23E8797A336B}" srcOrd="3" destOrd="0" parTransId="{D3DF42F1-F410-4A05-AD4D-0AB2249A769D}" sibTransId="{29CBD320-ADE8-4592-9FD4-FD4A87708C1C}"/>
    <dgm:cxn modelId="{6D267311-99A8-41CA-9682-4D0F0D7440DD}" type="presOf" srcId="{2E7B0CBD-9572-4D93-8628-32D0F8911B3C}" destId="{74288EFA-43EC-4C1C-B1D2-0582632597F7}" srcOrd="0" destOrd="0" presId="urn:microsoft.com/office/officeart/2005/8/layout/radial5"/>
    <dgm:cxn modelId="{CA2DFA15-F3FA-4F42-8216-01FE2BB83185}" type="presOf" srcId="{D3DF42F1-F410-4A05-AD4D-0AB2249A769D}" destId="{D2874861-0FC2-422A-A53F-548A022C385D}" srcOrd="1" destOrd="0" presId="urn:microsoft.com/office/officeart/2005/8/layout/radial5"/>
    <dgm:cxn modelId="{00F7311C-5DFB-471D-9C75-D5E08F6F0543}" type="presOf" srcId="{A67E5EF7-A7CD-45A0-8740-F8D74384F97C}" destId="{1AE1D529-E8E1-42BA-9D3F-CA0CA5C25578}" srcOrd="0" destOrd="0" presId="urn:microsoft.com/office/officeart/2005/8/layout/radial5"/>
    <dgm:cxn modelId="{D8D4971F-64FE-4889-8232-9A708C670175}" type="presOf" srcId="{F82A49FB-6262-4E01-834B-E78011E08435}" destId="{67D8F313-3E49-45EC-8F54-D19111DCEFAA}" srcOrd="0" destOrd="0" presId="urn:microsoft.com/office/officeart/2005/8/layout/radial5"/>
    <dgm:cxn modelId="{62ECB92A-FDD0-4A7F-A520-73AA1376C3DA}" type="presOf" srcId="{DF9948D9-7460-4999-AD36-846F029CB678}" destId="{B827774F-A684-4220-9F9C-8295CC27D31F}" srcOrd="1" destOrd="0" presId="urn:microsoft.com/office/officeart/2005/8/layout/radial5"/>
    <dgm:cxn modelId="{B1C47230-B476-4F8C-93BF-6DEF7DEC2E27}" type="presOf" srcId="{D3DF42F1-F410-4A05-AD4D-0AB2249A769D}" destId="{31C99143-F279-4344-A2FE-A008298D624F}" srcOrd="0" destOrd="0" presId="urn:microsoft.com/office/officeart/2005/8/layout/radial5"/>
    <dgm:cxn modelId="{12521237-F4C4-4756-9242-2939F9E9A36C}" type="presOf" srcId="{1D2978EA-1A2B-41EB-9194-A6F41B8735EE}" destId="{8B7E74EF-A3DD-49B4-9EE9-35AEF5A554B3}" srcOrd="0" destOrd="0" presId="urn:microsoft.com/office/officeart/2005/8/layout/radial5"/>
    <dgm:cxn modelId="{9EAAFF38-66E5-4C45-A20C-38C806737ACB}" type="presOf" srcId="{5BDED671-2B15-409C-B200-A68E1F4AF958}" destId="{588020F1-4D7B-413D-B422-9881C7205BF3}" srcOrd="1" destOrd="0" presId="urn:microsoft.com/office/officeart/2005/8/layout/radial5"/>
    <dgm:cxn modelId="{25DA403C-F3F4-4BD8-9075-33707443BF9E}" type="presOf" srcId="{0C2A1DE6-192F-4744-8D7F-D6F8BC288742}" destId="{ED40B36C-32C3-4B4E-A916-034667E3C772}" srcOrd="1" destOrd="0" presId="urn:microsoft.com/office/officeart/2005/8/layout/radial5"/>
    <dgm:cxn modelId="{8F13343E-C1DB-4318-B62E-FF8A620AD052}" type="presOf" srcId="{D16E907F-40C9-43BC-B97E-7BF97AF2AB26}" destId="{5E95D92A-FE7C-4246-99B7-2D4CA553BCE5}" srcOrd="0" destOrd="0" presId="urn:microsoft.com/office/officeart/2005/8/layout/radial5"/>
    <dgm:cxn modelId="{D59E3643-8BBA-4410-AAE7-A28104B78F33}" type="presOf" srcId="{1C0B16A1-7626-4BBA-8726-B573C84D87FE}" destId="{9CD60927-E28A-4C39-87FA-CCC151754B4A}" srcOrd="0" destOrd="0" presId="urn:microsoft.com/office/officeart/2005/8/layout/radial5"/>
    <dgm:cxn modelId="{35C8204D-7238-4248-92EF-E24FBBF1080A}" type="presOf" srcId="{8A89E3BB-DD85-4748-AA6C-A43BF893FC9A}" destId="{9E972EC1-7DC1-4C63-A4AB-6396917526E4}" srcOrd="0" destOrd="0" presId="urn:microsoft.com/office/officeart/2005/8/layout/radial5"/>
    <dgm:cxn modelId="{1C68106F-AE7B-4105-85FC-34E24511B424}" type="presOf" srcId="{30A826C2-68D0-4C78-B08D-83B8AFD6D471}" destId="{1F215FD6-0945-42A6-AD27-DAA14787B552}" srcOrd="0" destOrd="0" presId="urn:microsoft.com/office/officeart/2005/8/layout/radial5"/>
    <dgm:cxn modelId="{836AA96F-05E5-493D-83DA-30DD98448B6C}" type="presOf" srcId="{93D791BD-E897-4C49-B61F-E2AB046BC397}" destId="{20698867-EB65-42CC-9452-C77DE1291746}" srcOrd="1" destOrd="0" presId="urn:microsoft.com/office/officeart/2005/8/layout/radial5"/>
    <dgm:cxn modelId="{71ADD870-709E-4F17-9335-EFA9C685E925}" srcId="{30A826C2-68D0-4C78-B08D-83B8AFD6D471}" destId="{F82A49FB-6262-4E01-834B-E78011E08435}" srcOrd="4" destOrd="0" parTransId="{340949ED-722D-48A7-BA0D-6E60F6B47366}" sibTransId="{DE5B9C88-1631-4DF1-B43C-4D336903A260}"/>
    <dgm:cxn modelId="{2BF24C56-7239-4862-8BD7-7465399824A2}" type="presOf" srcId="{8C0A7A5D-9B5B-49B0-B050-7256E2C9117D}" destId="{9671F58E-C61E-4A94-8E7D-6798C0158D53}" srcOrd="0" destOrd="0" presId="urn:microsoft.com/office/officeart/2005/8/layout/radial5"/>
    <dgm:cxn modelId="{CA21C856-CEF9-40EA-8CCF-BE7E1C46B5BC}" type="presOf" srcId="{2A68DB1C-2742-48F7-BFA7-97A53A47DEDA}" destId="{364D170E-7C6B-4F39-8817-69A6E87FB16A}" srcOrd="0" destOrd="0" presId="urn:microsoft.com/office/officeart/2005/8/layout/radial5"/>
    <dgm:cxn modelId="{CDFABE79-94CF-4EDA-AF0D-B5155500C51A}" type="presOf" srcId="{5E424712-4FB3-48B4-9CB4-025730167E9B}" destId="{1309693B-9D0B-45D4-B68E-583AD9041AC6}" srcOrd="0" destOrd="0" presId="urn:microsoft.com/office/officeart/2005/8/layout/radial5"/>
    <dgm:cxn modelId="{9810325A-E8C5-48EC-8F00-BC57696CC01D}" type="presOf" srcId="{340949ED-722D-48A7-BA0D-6E60F6B47366}" destId="{C0E2F7E5-D675-4808-A28C-C880988A34E1}" srcOrd="0" destOrd="0" presId="urn:microsoft.com/office/officeart/2005/8/layout/radial5"/>
    <dgm:cxn modelId="{5BC0F75A-C42A-450C-AA7E-B4C71D192CE3}" type="presOf" srcId="{93D791BD-E897-4C49-B61F-E2AB046BC397}" destId="{5E939085-6EF7-44EC-BC78-71CBA549F093}" srcOrd="0" destOrd="0" presId="urn:microsoft.com/office/officeart/2005/8/layout/radial5"/>
    <dgm:cxn modelId="{831BD787-EEA5-484D-AFAE-B4ECE512AD29}" type="presOf" srcId="{E73C2710-AB42-43BE-B609-F01625A74378}" destId="{25FB0E08-CA40-491D-8AA3-DC4EFCFB44DF}" srcOrd="1" destOrd="0" presId="urn:microsoft.com/office/officeart/2005/8/layout/radial5"/>
    <dgm:cxn modelId="{793B9C94-6679-4A45-9395-80BF8649A0D7}" type="presOf" srcId="{5BDED671-2B15-409C-B200-A68E1F4AF958}" destId="{7E6C71A8-5B3D-4C3C-9371-C3A1FBE411BA}" srcOrd="0" destOrd="0" presId="urn:microsoft.com/office/officeart/2005/8/layout/radial5"/>
    <dgm:cxn modelId="{D0DEDD96-9312-4EF0-AAED-9E6E2DF6F91D}" type="presOf" srcId="{6FC28727-8DB7-475C-B943-1F32105B3242}" destId="{E66F0C33-82AF-4B7F-B914-5D134E95B46B}" srcOrd="0" destOrd="0" presId="urn:microsoft.com/office/officeart/2005/8/layout/radial5"/>
    <dgm:cxn modelId="{27429FA0-69C9-4AF2-9815-9057BED580A3}" srcId="{30A826C2-68D0-4C78-B08D-83B8AFD6D471}" destId="{2E7B0CBD-9572-4D93-8628-32D0F8911B3C}" srcOrd="11" destOrd="0" parTransId="{DF9948D9-7460-4999-AD36-846F029CB678}" sibTransId="{D7AF110D-9C2F-4D44-A5AC-DF050DB651B9}"/>
    <dgm:cxn modelId="{55BCA4A1-8BFE-4EEC-B835-538863AF7EE3}" type="presOf" srcId="{68615660-85FD-4C07-96A8-23E8797A336B}" destId="{58DF1B4F-2DBD-41D8-A94E-588A876065E3}" srcOrd="0" destOrd="0" presId="urn:microsoft.com/office/officeart/2005/8/layout/radial5"/>
    <dgm:cxn modelId="{8A7CC9A5-0954-44DA-B372-FE94B3BE6476}" type="presOf" srcId="{1D2978EA-1A2B-41EB-9194-A6F41B8735EE}" destId="{C0554DAF-9330-4DFA-96BF-985C44A268DD}" srcOrd="1" destOrd="0" presId="urn:microsoft.com/office/officeart/2005/8/layout/radial5"/>
    <dgm:cxn modelId="{EDB812A6-E40C-4D46-B094-C54395C36532}" srcId="{30A826C2-68D0-4C78-B08D-83B8AFD6D471}" destId="{A67E5EF7-A7CD-45A0-8740-F8D74384F97C}" srcOrd="6" destOrd="0" parTransId="{5529860B-BEF8-4A29-B245-98D8DDF6F771}" sibTransId="{F76E7047-9299-4B98-9CF3-B721A5CCF63E}"/>
    <dgm:cxn modelId="{8A926BA6-DFED-4103-85C7-AACAEFD708FB}" type="presOf" srcId="{021CB95C-4FB5-42BB-A042-327C60EB881E}" destId="{34D39B7A-6809-4F51-A616-8E8DBEABE8FE}" srcOrd="0" destOrd="0" presId="urn:microsoft.com/office/officeart/2005/8/layout/radial5"/>
    <dgm:cxn modelId="{6BE8BCB1-0287-4C08-A25E-52DE1DBDBDCF}" srcId="{30A826C2-68D0-4C78-B08D-83B8AFD6D471}" destId="{852E69EF-9161-40AE-B1AD-B506F9824296}" srcOrd="8" destOrd="0" parTransId="{93D791BD-E897-4C49-B61F-E2AB046BC397}" sibTransId="{0A2DC5C5-1952-4137-836A-8E346C92148A}"/>
    <dgm:cxn modelId="{FD45BDB5-7EC1-4DAF-BE47-04FA5C47DDA3}" type="presOf" srcId="{021CB95C-4FB5-42BB-A042-327C60EB881E}" destId="{4C6CC755-FDFE-4F53-AB96-C903C3BB96C3}" srcOrd="1" destOrd="0" presId="urn:microsoft.com/office/officeart/2005/8/layout/radial5"/>
    <dgm:cxn modelId="{1FC3B0BB-2335-4853-B4AC-E52BBB3FC9F5}" type="presOf" srcId="{1C0B16A1-7626-4BBA-8726-B573C84D87FE}" destId="{89236054-2E12-4CD9-A3AC-42181470D611}" srcOrd="1" destOrd="0" presId="urn:microsoft.com/office/officeart/2005/8/layout/radial5"/>
    <dgm:cxn modelId="{408BB1BE-E50A-4691-A4DF-F1735576889A}" srcId="{30A826C2-68D0-4C78-B08D-83B8AFD6D471}" destId="{03220DCB-FEE3-4777-A1FD-3D1642432508}" srcOrd="10" destOrd="0" parTransId="{1D2978EA-1A2B-41EB-9194-A6F41B8735EE}" sibTransId="{F6E312D8-6161-4C76-B88C-3C254EFD545F}"/>
    <dgm:cxn modelId="{20141CC2-54C7-41DA-BD6B-E89D8465F617}" type="presOf" srcId="{852E69EF-9161-40AE-B1AD-B506F9824296}" destId="{42AE80F5-75EE-4E6E-8A20-A7C146D0E430}" srcOrd="0" destOrd="0" presId="urn:microsoft.com/office/officeart/2005/8/layout/radial5"/>
    <dgm:cxn modelId="{34C3BCC3-FF16-4FC5-A3D7-207398C6A3DE}" srcId="{30A826C2-68D0-4C78-B08D-83B8AFD6D471}" destId="{8C0A7A5D-9B5B-49B0-B050-7256E2C9117D}" srcOrd="7" destOrd="0" parTransId="{D16E907F-40C9-43BC-B97E-7BF97AF2AB26}" sibTransId="{6A28FEA9-8E72-43F8-86FC-E88FA141FA2E}"/>
    <dgm:cxn modelId="{6FFC6CC4-5A34-4F0D-BED7-379CFED28CF8}" type="presOf" srcId="{290658B8-851B-438E-9488-CA0B52E4D2EA}" destId="{F25252E1-E339-4996-BEDE-26244036699D}" srcOrd="0" destOrd="0" presId="urn:microsoft.com/office/officeart/2005/8/layout/radial5"/>
    <dgm:cxn modelId="{1AD1DCC6-A44E-4349-BC54-1B0E9CA98A44}" type="presOf" srcId="{5529860B-BEF8-4A29-B245-98D8DDF6F771}" destId="{F2D0C048-E1C4-49D6-82C6-336ED354342A}" srcOrd="0" destOrd="0" presId="urn:microsoft.com/office/officeart/2005/8/layout/radial5"/>
    <dgm:cxn modelId="{BA3CA7C7-D524-4EEE-A766-263D099D5398}" srcId="{30A826C2-68D0-4C78-B08D-83B8AFD6D471}" destId="{1C7FC6B6-1FF5-4265-9F55-BE0B7021A8D6}" srcOrd="9" destOrd="0" parTransId="{1C0B16A1-7626-4BBA-8726-B573C84D87FE}" sibTransId="{C1CDBE20-01EA-486A-852C-30A3A722FA4C}"/>
    <dgm:cxn modelId="{8E1C54CB-18D2-4180-B751-3096272CC303}" srcId="{35740F68-9FCC-41BB-9FFC-76B93B3F3FCC}" destId="{30A826C2-68D0-4C78-B08D-83B8AFD6D471}" srcOrd="0" destOrd="0" parTransId="{FF59969B-F08A-4227-B9F2-B0AA37EB6339}" sibTransId="{7C3E1478-05C4-4859-A322-28D49F29FCC0}"/>
    <dgm:cxn modelId="{40DB67CE-E5ED-48BD-91C2-1D1CF248062D}" type="presOf" srcId="{DF9948D9-7460-4999-AD36-846F029CB678}" destId="{ACC56821-8AB6-4D2E-B1F0-0545E864CC37}" srcOrd="0" destOrd="0" presId="urn:microsoft.com/office/officeart/2005/8/layout/radial5"/>
    <dgm:cxn modelId="{E1C67CCE-4BB1-4454-B1A5-0069AB931220}" srcId="{30A826C2-68D0-4C78-B08D-83B8AFD6D471}" destId="{2A68DB1C-2742-48F7-BFA7-97A53A47DEDA}" srcOrd="1" destOrd="0" parTransId="{0C2A1DE6-192F-4744-8D7F-D6F8BC288742}" sibTransId="{CA223795-0F04-4DFE-83CD-28BCF0F28F3F}"/>
    <dgm:cxn modelId="{076568D2-9AC4-45F4-9DD1-D81ACECE0DBD}" type="presOf" srcId="{340949ED-722D-48A7-BA0D-6E60F6B47366}" destId="{049FB3EA-B10E-449B-A39B-645F8D2519B4}" srcOrd="1" destOrd="0" presId="urn:microsoft.com/office/officeart/2005/8/layout/radial5"/>
    <dgm:cxn modelId="{3DAA54D9-7001-4A4F-AB01-911156D4492F}" type="presOf" srcId="{03220DCB-FEE3-4777-A1FD-3D1642432508}" destId="{ECD0EF18-87D0-4ED1-A23F-3C46072F0DC0}" srcOrd="0" destOrd="0" presId="urn:microsoft.com/office/officeart/2005/8/layout/radial5"/>
    <dgm:cxn modelId="{BBEAA6DA-5A4A-4EAD-BF1F-44365B31D3CC}" type="presOf" srcId="{5529860B-BEF8-4A29-B245-98D8DDF6F771}" destId="{9B4939DF-8F1D-4D68-AD92-64553093B3BD}" srcOrd="1" destOrd="0" presId="urn:microsoft.com/office/officeart/2005/8/layout/radial5"/>
    <dgm:cxn modelId="{1C4768DC-01DB-4C57-9912-3C4D7ECF2F0E}" type="presOf" srcId="{E73C2710-AB42-43BE-B609-F01625A74378}" destId="{B5AADA9F-C2E0-41AF-AEA4-704AF68C9373}" srcOrd="0" destOrd="0" presId="urn:microsoft.com/office/officeart/2005/8/layout/radial5"/>
    <dgm:cxn modelId="{DEA775DE-4E77-4869-A352-C2A263EE90B8}" srcId="{30A826C2-68D0-4C78-B08D-83B8AFD6D471}" destId="{5E424712-4FB3-48B4-9CB4-025730167E9B}" srcOrd="12" destOrd="0" parTransId="{5BDED671-2B15-409C-B200-A68E1F4AF958}" sibTransId="{D13DD4BB-8B48-416B-909E-092410E982AD}"/>
    <dgm:cxn modelId="{B9474AE7-34FD-4534-8ED3-98B3D24A2398}" type="presOf" srcId="{35740F68-9FCC-41BB-9FFC-76B93B3F3FCC}" destId="{2F95C3F2-C96F-43AA-B32B-30381E28C7B8}" srcOrd="0" destOrd="0" presId="urn:microsoft.com/office/officeart/2005/8/layout/radial5"/>
    <dgm:cxn modelId="{2613B8ED-21C8-4880-ACF7-5F45CD8CA1B0}" srcId="{30A826C2-68D0-4C78-B08D-83B8AFD6D471}" destId="{290658B8-851B-438E-9488-CA0B52E4D2EA}" srcOrd="0" destOrd="0" parTransId="{6FC28727-8DB7-475C-B943-1F32105B3242}" sibTransId="{2F44A42A-CA3A-4AC5-97C6-69768D8584D2}"/>
    <dgm:cxn modelId="{49C107F1-9740-4CA8-ADF3-BCE501DDB3EB}" srcId="{30A826C2-68D0-4C78-B08D-83B8AFD6D471}" destId="{8A89E3BB-DD85-4748-AA6C-A43BF893FC9A}" srcOrd="5" destOrd="0" parTransId="{E73C2710-AB42-43BE-B609-F01625A74378}" sibTransId="{792B065C-F32E-4E22-9717-81FBBAB21999}"/>
    <dgm:cxn modelId="{9E2E98F5-25CF-4A30-A31A-3320F777E46D}" type="presOf" srcId="{0C2A1DE6-192F-4744-8D7F-D6F8BC288742}" destId="{7EC18BC3-BC41-453B-BF74-2C73DE2B46F8}" srcOrd="0" destOrd="0" presId="urn:microsoft.com/office/officeart/2005/8/layout/radial5"/>
    <dgm:cxn modelId="{7661D5FD-1C1B-4DEE-9C9B-5BA11E842B6C}" type="presOf" srcId="{5570D52E-8214-40C2-816B-FBB14301E449}" destId="{60AA2329-540D-4C31-91D3-5EE0F6770E83}" srcOrd="0" destOrd="0" presId="urn:microsoft.com/office/officeart/2005/8/layout/radial5"/>
    <dgm:cxn modelId="{B7B6F1FF-C3C1-4319-91A6-CF55F0758A4D}" srcId="{30A826C2-68D0-4C78-B08D-83B8AFD6D471}" destId="{5570D52E-8214-40C2-816B-FBB14301E449}" srcOrd="2" destOrd="0" parTransId="{021CB95C-4FB5-42BB-A042-327C60EB881E}" sibTransId="{E0369235-8AEA-4936-8C4B-D17B0AFD35C3}"/>
    <dgm:cxn modelId="{315C0672-0518-41E4-AA03-F5E00BAD735C}" type="presParOf" srcId="{2F95C3F2-C96F-43AA-B32B-30381E28C7B8}" destId="{1F215FD6-0945-42A6-AD27-DAA14787B552}" srcOrd="0" destOrd="0" presId="urn:microsoft.com/office/officeart/2005/8/layout/radial5"/>
    <dgm:cxn modelId="{6CA1B8DC-60B5-45A5-8A3E-1E0CBFA4841A}" type="presParOf" srcId="{2F95C3F2-C96F-43AA-B32B-30381E28C7B8}" destId="{E66F0C33-82AF-4B7F-B914-5D134E95B46B}" srcOrd="1" destOrd="0" presId="urn:microsoft.com/office/officeart/2005/8/layout/radial5"/>
    <dgm:cxn modelId="{5BF76374-C7B3-4F6C-AD7B-FF8E8F464707}" type="presParOf" srcId="{E66F0C33-82AF-4B7F-B914-5D134E95B46B}" destId="{0CEA6708-151D-4223-AB49-72551EACA9A0}" srcOrd="0" destOrd="0" presId="urn:microsoft.com/office/officeart/2005/8/layout/radial5"/>
    <dgm:cxn modelId="{4156ECBE-2942-4D84-9EB6-3094517504FE}" type="presParOf" srcId="{2F95C3F2-C96F-43AA-B32B-30381E28C7B8}" destId="{F25252E1-E339-4996-BEDE-26244036699D}" srcOrd="2" destOrd="0" presId="urn:microsoft.com/office/officeart/2005/8/layout/radial5"/>
    <dgm:cxn modelId="{4FB9BF9A-7593-444F-93F2-1270B49952ED}" type="presParOf" srcId="{2F95C3F2-C96F-43AA-B32B-30381E28C7B8}" destId="{7EC18BC3-BC41-453B-BF74-2C73DE2B46F8}" srcOrd="3" destOrd="0" presId="urn:microsoft.com/office/officeart/2005/8/layout/radial5"/>
    <dgm:cxn modelId="{96988118-848E-4A24-80B8-C1366D0C9B4B}" type="presParOf" srcId="{7EC18BC3-BC41-453B-BF74-2C73DE2B46F8}" destId="{ED40B36C-32C3-4B4E-A916-034667E3C772}" srcOrd="0" destOrd="0" presId="urn:microsoft.com/office/officeart/2005/8/layout/radial5"/>
    <dgm:cxn modelId="{29D9000F-25ED-480E-B811-716AFA604750}" type="presParOf" srcId="{2F95C3F2-C96F-43AA-B32B-30381E28C7B8}" destId="{364D170E-7C6B-4F39-8817-69A6E87FB16A}" srcOrd="4" destOrd="0" presId="urn:microsoft.com/office/officeart/2005/8/layout/radial5"/>
    <dgm:cxn modelId="{F530D6D8-1108-4EFC-9449-8E18B7CE464C}" type="presParOf" srcId="{2F95C3F2-C96F-43AA-B32B-30381E28C7B8}" destId="{34D39B7A-6809-4F51-A616-8E8DBEABE8FE}" srcOrd="5" destOrd="0" presId="urn:microsoft.com/office/officeart/2005/8/layout/radial5"/>
    <dgm:cxn modelId="{DCDBA944-B83C-4F80-9425-DA0B6BB2D0A3}" type="presParOf" srcId="{34D39B7A-6809-4F51-A616-8E8DBEABE8FE}" destId="{4C6CC755-FDFE-4F53-AB96-C903C3BB96C3}" srcOrd="0" destOrd="0" presId="urn:microsoft.com/office/officeart/2005/8/layout/radial5"/>
    <dgm:cxn modelId="{BC5EB81B-70CB-45AD-ADE3-ED7277B0EFAA}" type="presParOf" srcId="{2F95C3F2-C96F-43AA-B32B-30381E28C7B8}" destId="{60AA2329-540D-4C31-91D3-5EE0F6770E83}" srcOrd="6" destOrd="0" presId="urn:microsoft.com/office/officeart/2005/8/layout/radial5"/>
    <dgm:cxn modelId="{11EE5864-128B-4A8A-AB66-75E80E4743DB}" type="presParOf" srcId="{2F95C3F2-C96F-43AA-B32B-30381E28C7B8}" destId="{31C99143-F279-4344-A2FE-A008298D624F}" srcOrd="7" destOrd="0" presId="urn:microsoft.com/office/officeart/2005/8/layout/radial5"/>
    <dgm:cxn modelId="{DDE00581-F9A0-49BD-998E-D60164F88D4E}" type="presParOf" srcId="{31C99143-F279-4344-A2FE-A008298D624F}" destId="{D2874861-0FC2-422A-A53F-548A022C385D}" srcOrd="0" destOrd="0" presId="urn:microsoft.com/office/officeart/2005/8/layout/radial5"/>
    <dgm:cxn modelId="{BFF60188-86BC-45D9-8788-D1908E87A6A9}" type="presParOf" srcId="{2F95C3F2-C96F-43AA-B32B-30381E28C7B8}" destId="{58DF1B4F-2DBD-41D8-A94E-588A876065E3}" srcOrd="8" destOrd="0" presId="urn:microsoft.com/office/officeart/2005/8/layout/radial5"/>
    <dgm:cxn modelId="{56B79E31-26DA-433D-8DA2-7334594D3469}" type="presParOf" srcId="{2F95C3F2-C96F-43AA-B32B-30381E28C7B8}" destId="{C0E2F7E5-D675-4808-A28C-C880988A34E1}" srcOrd="9" destOrd="0" presId="urn:microsoft.com/office/officeart/2005/8/layout/radial5"/>
    <dgm:cxn modelId="{75F8F02F-74F0-459E-AAF6-30EACA25B242}" type="presParOf" srcId="{C0E2F7E5-D675-4808-A28C-C880988A34E1}" destId="{049FB3EA-B10E-449B-A39B-645F8D2519B4}" srcOrd="0" destOrd="0" presId="urn:microsoft.com/office/officeart/2005/8/layout/radial5"/>
    <dgm:cxn modelId="{B8098EDB-5766-4D37-A44C-85FB1AFDEA3D}" type="presParOf" srcId="{2F95C3F2-C96F-43AA-B32B-30381E28C7B8}" destId="{67D8F313-3E49-45EC-8F54-D19111DCEFAA}" srcOrd="10" destOrd="0" presId="urn:microsoft.com/office/officeart/2005/8/layout/radial5"/>
    <dgm:cxn modelId="{9E1B74DC-ED8C-4DF7-87F5-45C96BF4FDE9}" type="presParOf" srcId="{2F95C3F2-C96F-43AA-B32B-30381E28C7B8}" destId="{B5AADA9F-C2E0-41AF-AEA4-704AF68C9373}" srcOrd="11" destOrd="0" presId="urn:microsoft.com/office/officeart/2005/8/layout/radial5"/>
    <dgm:cxn modelId="{03661581-9CAE-467C-94B6-C0AC7CF4D10E}" type="presParOf" srcId="{B5AADA9F-C2E0-41AF-AEA4-704AF68C9373}" destId="{25FB0E08-CA40-491D-8AA3-DC4EFCFB44DF}" srcOrd="0" destOrd="0" presId="urn:microsoft.com/office/officeart/2005/8/layout/radial5"/>
    <dgm:cxn modelId="{4A6EC1B4-B294-47BC-8C71-D4825FDF1A82}" type="presParOf" srcId="{2F95C3F2-C96F-43AA-B32B-30381E28C7B8}" destId="{9E972EC1-7DC1-4C63-A4AB-6396917526E4}" srcOrd="12" destOrd="0" presId="urn:microsoft.com/office/officeart/2005/8/layout/radial5"/>
    <dgm:cxn modelId="{D02A0DDE-930F-4677-9991-381FF09EB9A8}" type="presParOf" srcId="{2F95C3F2-C96F-43AA-B32B-30381E28C7B8}" destId="{F2D0C048-E1C4-49D6-82C6-336ED354342A}" srcOrd="13" destOrd="0" presId="urn:microsoft.com/office/officeart/2005/8/layout/radial5"/>
    <dgm:cxn modelId="{533261EF-FE73-468A-94B8-6E5749F6F677}" type="presParOf" srcId="{F2D0C048-E1C4-49D6-82C6-336ED354342A}" destId="{9B4939DF-8F1D-4D68-AD92-64553093B3BD}" srcOrd="0" destOrd="0" presId="urn:microsoft.com/office/officeart/2005/8/layout/radial5"/>
    <dgm:cxn modelId="{71CA18F3-6C35-4283-8E8F-68D51A26D0B6}" type="presParOf" srcId="{2F95C3F2-C96F-43AA-B32B-30381E28C7B8}" destId="{1AE1D529-E8E1-42BA-9D3F-CA0CA5C25578}" srcOrd="14" destOrd="0" presId="urn:microsoft.com/office/officeart/2005/8/layout/radial5"/>
    <dgm:cxn modelId="{6E08F507-08CA-473B-83AE-29232555CB86}" type="presParOf" srcId="{2F95C3F2-C96F-43AA-B32B-30381E28C7B8}" destId="{5E95D92A-FE7C-4246-99B7-2D4CA553BCE5}" srcOrd="15" destOrd="0" presId="urn:microsoft.com/office/officeart/2005/8/layout/radial5"/>
    <dgm:cxn modelId="{86E3E22F-C504-4ECC-95D9-AAAB4E2AB96C}" type="presParOf" srcId="{5E95D92A-FE7C-4246-99B7-2D4CA553BCE5}" destId="{D29E6DC9-F14C-485C-BF29-277B846055C8}" srcOrd="0" destOrd="0" presId="urn:microsoft.com/office/officeart/2005/8/layout/radial5"/>
    <dgm:cxn modelId="{7AF2B0A8-F5EF-4710-8991-DAC732062B67}" type="presParOf" srcId="{2F95C3F2-C96F-43AA-B32B-30381E28C7B8}" destId="{9671F58E-C61E-4A94-8E7D-6798C0158D53}" srcOrd="16" destOrd="0" presId="urn:microsoft.com/office/officeart/2005/8/layout/radial5"/>
    <dgm:cxn modelId="{C3BAE7A0-7D13-4C65-8573-EF2A1D820D29}" type="presParOf" srcId="{2F95C3F2-C96F-43AA-B32B-30381E28C7B8}" destId="{5E939085-6EF7-44EC-BC78-71CBA549F093}" srcOrd="17" destOrd="0" presId="urn:microsoft.com/office/officeart/2005/8/layout/radial5"/>
    <dgm:cxn modelId="{0294C959-CC4B-46CB-8F91-219172F0415F}" type="presParOf" srcId="{5E939085-6EF7-44EC-BC78-71CBA549F093}" destId="{20698867-EB65-42CC-9452-C77DE1291746}" srcOrd="0" destOrd="0" presId="urn:microsoft.com/office/officeart/2005/8/layout/radial5"/>
    <dgm:cxn modelId="{21F1C492-DC6F-4DCD-B791-8577C4856046}" type="presParOf" srcId="{2F95C3F2-C96F-43AA-B32B-30381E28C7B8}" destId="{42AE80F5-75EE-4E6E-8A20-A7C146D0E430}" srcOrd="18" destOrd="0" presId="urn:microsoft.com/office/officeart/2005/8/layout/radial5"/>
    <dgm:cxn modelId="{C63BBBEE-2668-4EB8-A285-9B40E3C7DF38}" type="presParOf" srcId="{2F95C3F2-C96F-43AA-B32B-30381E28C7B8}" destId="{9CD60927-E28A-4C39-87FA-CCC151754B4A}" srcOrd="19" destOrd="0" presId="urn:microsoft.com/office/officeart/2005/8/layout/radial5"/>
    <dgm:cxn modelId="{D6DF5CE4-2CBF-4867-9774-BD23ECF8F428}" type="presParOf" srcId="{9CD60927-E28A-4C39-87FA-CCC151754B4A}" destId="{89236054-2E12-4CD9-A3AC-42181470D611}" srcOrd="0" destOrd="0" presId="urn:microsoft.com/office/officeart/2005/8/layout/radial5"/>
    <dgm:cxn modelId="{5BF27EA8-56F4-40D0-B695-8948083188D8}" type="presParOf" srcId="{2F95C3F2-C96F-43AA-B32B-30381E28C7B8}" destId="{BE6C011F-9C38-4BE2-BCAC-8390EC494038}" srcOrd="20" destOrd="0" presId="urn:microsoft.com/office/officeart/2005/8/layout/radial5"/>
    <dgm:cxn modelId="{7ED94212-4467-468B-9840-7BAF78A0EB64}" type="presParOf" srcId="{2F95C3F2-C96F-43AA-B32B-30381E28C7B8}" destId="{8B7E74EF-A3DD-49B4-9EE9-35AEF5A554B3}" srcOrd="21" destOrd="0" presId="urn:microsoft.com/office/officeart/2005/8/layout/radial5"/>
    <dgm:cxn modelId="{D18727A2-6D49-4F16-A6D9-3287479907DD}" type="presParOf" srcId="{8B7E74EF-A3DD-49B4-9EE9-35AEF5A554B3}" destId="{C0554DAF-9330-4DFA-96BF-985C44A268DD}" srcOrd="0" destOrd="0" presId="urn:microsoft.com/office/officeart/2005/8/layout/radial5"/>
    <dgm:cxn modelId="{801D8D0A-FC3A-4544-953D-8117C71FDE86}" type="presParOf" srcId="{2F95C3F2-C96F-43AA-B32B-30381E28C7B8}" destId="{ECD0EF18-87D0-4ED1-A23F-3C46072F0DC0}" srcOrd="22" destOrd="0" presId="urn:microsoft.com/office/officeart/2005/8/layout/radial5"/>
    <dgm:cxn modelId="{D8FB190D-8BB5-43DB-A9C6-29C344FC69B4}" type="presParOf" srcId="{2F95C3F2-C96F-43AA-B32B-30381E28C7B8}" destId="{ACC56821-8AB6-4D2E-B1F0-0545E864CC37}" srcOrd="23" destOrd="0" presId="urn:microsoft.com/office/officeart/2005/8/layout/radial5"/>
    <dgm:cxn modelId="{7B2D7F43-1981-4F22-915B-10E4FD7143C7}" type="presParOf" srcId="{ACC56821-8AB6-4D2E-B1F0-0545E864CC37}" destId="{B827774F-A684-4220-9F9C-8295CC27D31F}" srcOrd="0" destOrd="0" presId="urn:microsoft.com/office/officeart/2005/8/layout/radial5"/>
    <dgm:cxn modelId="{7BB98F72-94E2-46C5-9367-AEAD78AFAF34}" type="presParOf" srcId="{2F95C3F2-C96F-43AA-B32B-30381E28C7B8}" destId="{74288EFA-43EC-4C1C-B1D2-0582632597F7}" srcOrd="24" destOrd="0" presId="urn:microsoft.com/office/officeart/2005/8/layout/radial5"/>
    <dgm:cxn modelId="{F6115656-E54A-461B-956D-E00BA92EC25E}" type="presParOf" srcId="{2F95C3F2-C96F-43AA-B32B-30381E28C7B8}" destId="{7E6C71A8-5B3D-4C3C-9371-C3A1FBE411BA}" srcOrd="25" destOrd="0" presId="urn:microsoft.com/office/officeart/2005/8/layout/radial5"/>
    <dgm:cxn modelId="{F55D6203-3714-43AC-8D87-75EBE3E05134}" type="presParOf" srcId="{7E6C71A8-5B3D-4C3C-9371-C3A1FBE411BA}" destId="{588020F1-4D7B-413D-B422-9881C7205BF3}" srcOrd="0" destOrd="0" presId="urn:microsoft.com/office/officeart/2005/8/layout/radial5"/>
    <dgm:cxn modelId="{DEF65A41-4BE0-4781-B43E-92374E8F7846}" type="presParOf" srcId="{2F95C3F2-C96F-43AA-B32B-30381E28C7B8}" destId="{1309693B-9D0B-45D4-B68E-583AD9041AC6}" srcOrd="2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15FD6-0945-42A6-AD27-DAA14787B552}">
      <dsp:nvSpPr>
        <dsp:cNvPr id="0" name=""/>
        <dsp:cNvSpPr/>
      </dsp:nvSpPr>
      <dsp:spPr>
        <a:xfrm>
          <a:off x="5158333" y="2535060"/>
          <a:ext cx="1754409" cy="1754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100" b="1" kern="1200" dirty="0">
              <a:solidFill>
                <a:srgbClr val="FF0000"/>
              </a:solidFill>
            </a:rPr>
            <a:t>Елена</a:t>
          </a:r>
        </a:p>
      </dsp:txBody>
      <dsp:txXfrm>
        <a:off x="5415260" y="2791987"/>
        <a:ext cx="1240555" cy="1240555"/>
      </dsp:txXfrm>
    </dsp:sp>
    <dsp:sp modelId="{E66F0C33-82AF-4B7F-B914-5D134E95B46B}">
      <dsp:nvSpPr>
        <dsp:cNvPr id="0" name=""/>
        <dsp:cNvSpPr/>
      </dsp:nvSpPr>
      <dsp:spPr>
        <a:xfrm rot="16200000">
          <a:off x="5649048" y="1529462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5738523" y="1738237"/>
        <a:ext cx="594029" cy="357899"/>
      </dsp:txXfrm>
    </dsp:sp>
    <dsp:sp modelId="{F25252E1-E339-4996-BEDE-26244036699D}">
      <dsp:nvSpPr>
        <dsp:cNvPr id="0" name=""/>
        <dsp:cNvSpPr/>
      </dsp:nvSpPr>
      <dsp:spPr>
        <a:xfrm>
          <a:off x="5509215" y="23964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b="1" kern="1200" dirty="0" err="1"/>
            <a:t>Загадъч-ност</a:t>
          </a:r>
          <a:endParaRPr lang="bg-BG" sz="1300" b="1" kern="1200" dirty="0"/>
        </a:p>
      </dsp:txBody>
      <dsp:txXfrm>
        <a:off x="5663371" y="178120"/>
        <a:ext cx="744333" cy="744333"/>
      </dsp:txXfrm>
    </dsp:sp>
    <dsp:sp modelId="{7EC18BC3-BC41-453B-BF74-2C73DE2B46F8}">
      <dsp:nvSpPr>
        <dsp:cNvPr id="0" name=""/>
        <dsp:cNvSpPr/>
      </dsp:nvSpPr>
      <dsp:spPr>
        <a:xfrm rot="17861538">
          <a:off x="6385427" y="1710963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6433321" y="1909489"/>
        <a:ext cx="594029" cy="357899"/>
      </dsp:txXfrm>
    </dsp:sp>
    <dsp:sp modelId="{364D170E-7C6B-4F39-8817-69A6E87FB16A}">
      <dsp:nvSpPr>
        <dsp:cNvPr id="0" name=""/>
        <dsp:cNvSpPr/>
      </dsp:nvSpPr>
      <dsp:spPr>
        <a:xfrm>
          <a:off x="6839243" y="351786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/>
            <a:t>Желание</a:t>
          </a:r>
        </a:p>
      </dsp:txBody>
      <dsp:txXfrm>
        <a:off x="6993399" y="505942"/>
        <a:ext cx="744333" cy="744333"/>
      </dsp:txXfrm>
    </dsp:sp>
    <dsp:sp modelId="{34D39B7A-6809-4F51-A616-8E8DBEABE8FE}">
      <dsp:nvSpPr>
        <dsp:cNvPr id="0" name=""/>
        <dsp:cNvSpPr/>
      </dsp:nvSpPr>
      <dsp:spPr>
        <a:xfrm rot="19523077">
          <a:off x="6953111" y="2213887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6968950" y="2384015"/>
        <a:ext cx="594029" cy="357899"/>
      </dsp:txXfrm>
    </dsp:sp>
    <dsp:sp modelId="{60AA2329-540D-4C31-91D3-5EE0F6770E83}">
      <dsp:nvSpPr>
        <dsp:cNvPr id="0" name=""/>
        <dsp:cNvSpPr/>
      </dsp:nvSpPr>
      <dsp:spPr>
        <a:xfrm>
          <a:off x="7864578" y="1260153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Блян</a:t>
          </a:r>
        </a:p>
      </dsp:txBody>
      <dsp:txXfrm>
        <a:off x="8018734" y="1414309"/>
        <a:ext cx="744333" cy="744333"/>
      </dsp:txXfrm>
    </dsp:sp>
    <dsp:sp modelId="{31C99143-F279-4344-A2FE-A008298D624F}">
      <dsp:nvSpPr>
        <dsp:cNvPr id="0" name=""/>
        <dsp:cNvSpPr/>
      </dsp:nvSpPr>
      <dsp:spPr>
        <a:xfrm rot="21184615">
          <a:off x="7222049" y="2923019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7222701" y="3053104"/>
        <a:ext cx="594029" cy="357899"/>
      </dsp:txXfrm>
    </dsp:sp>
    <dsp:sp modelId="{58DF1B4F-2DBD-41D8-A94E-588A876065E3}">
      <dsp:nvSpPr>
        <dsp:cNvPr id="0" name=""/>
        <dsp:cNvSpPr/>
      </dsp:nvSpPr>
      <dsp:spPr>
        <a:xfrm>
          <a:off x="8350327" y="2540969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Мечта</a:t>
          </a:r>
        </a:p>
      </dsp:txBody>
      <dsp:txXfrm>
        <a:off x="8504483" y="2695125"/>
        <a:ext cx="744333" cy="744333"/>
      </dsp:txXfrm>
    </dsp:sp>
    <dsp:sp modelId="{C0E2F7E5-D675-4808-A28C-C880988A34E1}">
      <dsp:nvSpPr>
        <dsp:cNvPr id="0" name=""/>
        <dsp:cNvSpPr/>
      </dsp:nvSpPr>
      <dsp:spPr>
        <a:xfrm rot="1246154">
          <a:off x="7130632" y="3675906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7136446" y="3763478"/>
        <a:ext cx="594029" cy="357899"/>
      </dsp:txXfrm>
    </dsp:sp>
    <dsp:sp modelId="{67D8F313-3E49-45EC-8F54-D19111DCEFAA}">
      <dsp:nvSpPr>
        <dsp:cNvPr id="0" name=""/>
        <dsp:cNvSpPr/>
      </dsp:nvSpPr>
      <dsp:spPr>
        <a:xfrm>
          <a:off x="8185212" y="3900814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 err="1"/>
            <a:t>Търсе</a:t>
          </a:r>
          <a:r>
            <a:rPr lang="bg-BG" sz="1400" b="1" kern="1200" dirty="0"/>
            <a:t>-на илюзия</a:t>
          </a:r>
        </a:p>
      </dsp:txBody>
      <dsp:txXfrm>
        <a:off x="8339368" y="4054970"/>
        <a:ext cx="744333" cy="744333"/>
      </dsp:txXfrm>
    </dsp:sp>
    <dsp:sp modelId="{B5AADA9F-C2E0-41AF-AEA4-704AF68C9373}">
      <dsp:nvSpPr>
        <dsp:cNvPr id="0" name=""/>
        <dsp:cNvSpPr/>
      </dsp:nvSpPr>
      <dsp:spPr>
        <a:xfrm rot="2907692">
          <a:off x="6699802" y="4300071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6729944" y="4352398"/>
        <a:ext cx="594029" cy="357899"/>
      </dsp:txXfrm>
    </dsp:sp>
    <dsp:sp modelId="{9E972EC1-7DC1-4C63-A4AB-6396917526E4}">
      <dsp:nvSpPr>
        <dsp:cNvPr id="0" name=""/>
        <dsp:cNvSpPr/>
      </dsp:nvSpPr>
      <dsp:spPr>
        <a:xfrm>
          <a:off x="7407058" y="5028164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50" b="1" kern="1200" dirty="0" err="1"/>
            <a:t>Имаги-нерност</a:t>
          </a:r>
          <a:endParaRPr lang="bg-BG" sz="1350" b="1" kern="1200" dirty="0"/>
        </a:p>
      </dsp:txBody>
      <dsp:txXfrm>
        <a:off x="7561214" y="5182320"/>
        <a:ext cx="744333" cy="744333"/>
      </dsp:txXfrm>
    </dsp:sp>
    <dsp:sp modelId="{F2D0C048-E1C4-49D6-82C6-336ED354342A}">
      <dsp:nvSpPr>
        <dsp:cNvPr id="0" name=""/>
        <dsp:cNvSpPr/>
      </dsp:nvSpPr>
      <dsp:spPr>
        <a:xfrm rot="4569231">
          <a:off x="6028257" y="4652525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>
        <a:off x="6096319" y="4684950"/>
        <a:ext cx="594029" cy="357899"/>
      </dsp:txXfrm>
    </dsp:sp>
    <dsp:sp modelId="{1AE1D529-E8E1-42BA-9D3F-CA0CA5C25578}">
      <dsp:nvSpPr>
        <dsp:cNvPr id="0" name=""/>
        <dsp:cNvSpPr/>
      </dsp:nvSpPr>
      <dsp:spPr>
        <a:xfrm>
          <a:off x="6194131" y="5664758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/>
            <a:t>Стремеж</a:t>
          </a:r>
        </a:p>
      </dsp:txBody>
      <dsp:txXfrm>
        <a:off x="6348287" y="5818914"/>
        <a:ext cx="744333" cy="744333"/>
      </dsp:txXfrm>
    </dsp:sp>
    <dsp:sp modelId="{5E95D92A-FE7C-4246-99B7-2D4CA553BCE5}">
      <dsp:nvSpPr>
        <dsp:cNvPr id="0" name=""/>
        <dsp:cNvSpPr/>
      </dsp:nvSpPr>
      <dsp:spPr>
        <a:xfrm rot="6230769">
          <a:off x="5269840" y="4652525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5380728" y="4684950"/>
        <a:ext cx="594029" cy="357899"/>
      </dsp:txXfrm>
    </dsp:sp>
    <dsp:sp modelId="{9671F58E-C61E-4A94-8E7D-6798C0158D53}">
      <dsp:nvSpPr>
        <dsp:cNvPr id="0" name=""/>
        <dsp:cNvSpPr/>
      </dsp:nvSpPr>
      <dsp:spPr>
        <a:xfrm>
          <a:off x="4824299" y="5664758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Жажда</a:t>
          </a:r>
        </a:p>
      </dsp:txBody>
      <dsp:txXfrm>
        <a:off x="4978455" y="5818914"/>
        <a:ext cx="744333" cy="744333"/>
      </dsp:txXfrm>
    </dsp:sp>
    <dsp:sp modelId="{5E939085-6EF7-44EC-BC78-71CBA549F093}">
      <dsp:nvSpPr>
        <dsp:cNvPr id="0" name=""/>
        <dsp:cNvSpPr/>
      </dsp:nvSpPr>
      <dsp:spPr>
        <a:xfrm rot="7892308">
          <a:off x="4598295" y="4300071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4747103" y="4352398"/>
        <a:ext cx="594029" cy="357899"/>
      </dsp:txXfrm>
    </dsp:sp>
    <dsp:sp modelId="{42AE80F5-75EE-4E6E-8A20-A7C146D0E430}">
      <dsp:nvSpPr>
        <dsp:cNvPr id="0" name=""/>
        <dsp:cNvSpPr/>
      </dsp:nvSpPr>
      <dsp:spPr>
        <a:xfrm>
          <a:off x="3611372" y="5028164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Копнеж</a:t>
          </a:r>
        </a:p>
      </dsp:txBody>
      <dsp:txXfrm>
        <a:off x="3765528" y="5182320"/>
        <a:ext cx="744333" cy="744333"/>
      </dsp:txXfrm>
    </dsp:sp>
    <dsp:sp modelId="{9CD60927-E28A-4C39-87FA-CCC151754B4A}">
      <dsp:nvSpPr>
        <dsp:cNvPr id="0" name=""/>
        <dsp:cNvSpPr/>
      </dsp:nvSpPr>
      <dsp:spPr>
        <a:xfrm rot="9553846">
          <a:off x="4167465" y="3675906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4340601" y="3763478"/>
        <a:ext cx="594029" cy="357899"/>
      </dsp:txXfrm>
    </dsp:sp>
    <dsp:sp modelId="{BE6C011F-9C38-4BE2-BCAC-8390EC494038}">
      <dsp:nvSpPr>
        <dsp:cNvPr id="0" name=""/>
        <dsp:cNvSpPr/>
      </dsp:nvSpPr>
      <dsp:spPr>
        <a:xfrm>
          <a:off x="2833218" y="3900814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 err="1"/>
            <a:t>Движе</a:t>
          </a:r>
          <a:r>
            <a:rPr lang="bg-BG" sz="1400" b="1" kern="1200" dirty="0"/>
            <a:t>-ние</a:t>
          </a:r>
        </a:p>
      </dsp:txBody>
      <dsp:txXfrm>
        <a:off x="2987374" y="4054970"/>
        <a:ext cx="744333" cy="744333"/>
      </dsp:txXfrm>
    </dsp:sp>
    <dsp:sp modelId="{8B7E74EF-A3DD-49B4-9EE9-35AEF5A554B3}">
      <dsp:nvSpPr>
        <dsp:cNvPr id="0" name=""/>
        <dsp:cNvSpPr/>
      </dsp:nvSpPr>
      <dsp:spPr>
        <a:xfrm rot="11215385">
          <a:off x="4076048" y="2923019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4254346" y="3053104"/>
        <a:ext cx="594029" cy="357899"/>
      </dsp:txXfrm>
    </dsp:sp>
    <dsp:sp modelId="{ECD0EF18-87D0-4ED1-A23F-3C46072F0DC0}">
      <dsp:nvSpPr>
        <dsp:cNvPr id="0" name=""/>
        <dsp:cNvSpPr/>
      </dsp:nvSpPr>
      <dsp:spPr>
        <a:xfrm>
          <a:off x="2668103" y="2540969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Устрем</a:t>
          </a:r>
        </a:p>
      </dsp:txBody>
      <dsp:txXfrm>
        <a:off x="2822259" y="2695125"/>
        <a:ext cx="744333" cy="744333"/>
      </dsp:txXfrm>
    </dsp:sp>
    <dsp:sp modelId="{ACC56821-8AB6-4D2E-B1F0-0545E864CC37}">
      <dsp:nvSpPr>
        <dsp:cNvPr id="0" name=""/>
        <dsp:cNvSpPr/>
      </dsp:nvSpPr>
      <dsp:spPr>
        <a:xfrm rot="12876923">
          <a:off x="4344986" y="2213887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4508097" y="2384015"/>
        <a:ext cx="594029" cy="357899"/>
      </dsp:txXfrm>
    </dsp:sp>
    <dsp:sp modelId="{74288EFA-43EC-4C1C-B1D2-0582632597F7}">
      <dsp:nvSpPr>
        <dsp:cNvPr id="0" name=""/>
        <dsp:cNvSpPr/>
      </dsp:nvSpPr>
      <dsp:spPr>
        <a:xfrm>
          <a:off x="3153853" y="1260153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b="1" kern="1200" dirty="0" err="1"/>
            <a:t>Надеж</a:t>
          </a:r>
          <a:r>
            <a:rPr lang="bg-BG" sz="1300" b="1" kern="1200" dirty="0"/>
            <a:t>-да</a:t>
          </a:r>
        </a:p>
      </dsp:txBody>
      <dsp:txXfrm>
        <a:off x="3308009" y="1414309"/>
        <a:ext cx="744333" cy="744333"/>
      </dsp:txXfrm>
    </dsp:sp>
    <dsp:sp modelId="{7E6C71A8-5B3D-4C3C-9371-C3A1FBE411BA}">
      <dsp:nvSpPr>
        <dsp:cNvPr id="0" name=""/>
        <dsp:cNvSpPr/>
      </dsp:nvSpPr>
      <dsp:spPr>
        <a:xfrm rot="14538462">
          <a:off x="4912670" y="1710963"/>
          <a:ext cx="772979" cy="596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500" kern="1200"/>
        </a:p>
      </dsp:txBody>
      <dsp:txXfrm rot="10800000">
        <a:off x="5043726" y="1909489"/>
        <a:ext cx="594029" cy="357899"/>
      </dsp:txXfrm>
    </dsp:sp>
    <dsp:sp modelId="{1309693B-9D0B-45D4-B68E-583AD9041AC6}">
      <dsp:nvSpPr>
        <dsp:cNvPr id="0" name=""/>
        <dsp:cNvSpPr/>
      </dsp:nvSpPr>
      <dsp:spPr>
        <a:xfrm>
          <a:off x="4179187" y="351786"/>
          <a:ext cx="1052645" cy="1052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Жена-идея</a:t>
          </a:r>
        </a:p>
      </dsp:txBody>
      <dsp:txXfrm>
        <a:off x="4333343" y="505942"/>
        <a:ext cx="744333" cy="744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0B8B6D8-BEFF-4823-AA69-DF2209E7C81A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bg-BG" smtClean="0"/>
              <a:pPr algn="r"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9381C263-41F3-4F25-8EE6-2D3BE081DC5E}" type="datetime1">
              <a:rPr lang="bg-BG" smtClean="0"/>
              <a:pPr/>
              <a:t>28.9.2025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45248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0A29-C5EC-0971-2D27-5515E3F9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DA9317FF-02E1-38F1-E995-6A981C7EA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7B5C5CD6-6C87-EED0-9EDB-92CC3590E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4698B56D-84C8-358D-47DB-F3ED72EF1B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087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9D90-F8A5-7A40-9603-52C97D593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3BB8952A-2A0B-F2E7-4F2F-A036F3374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F265FF6E-1686-6AED-E0A1-411C0FA01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C2C0F89-C225-417F-F6B3-6FE09486F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60340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049A-ECCA-5452-1AAB-F08D16190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49307023-5FAE-C17E-780C-5A9079F0B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AE422639-5BCC-61A8-E71F-A6363F9AD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5F1F584-F5B7-8336-2FD7-5DD98E5B7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9128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0DC0B-29E0-C252-82CB-B1942668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8DAA785E-58C3-04DC-415B-D52EA50EE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9A570226-0FEC-CCE9-A1E8-BE750A33E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99123CCB-3601-FD34-E7A1-D19EFA371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6673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546F-542C-02A7-C120-07F3E15A8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74A0CDC9-CCC9-883E-A885-37A358E7D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ADC2F51E-A9A2-3B16-83B5-26A8E9F89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0D071D2-1AB6-874C-4660-0C90093F17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7723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5C9B-512E-3F44-1B29-2C6C5845F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F26104CB-F849-F0C3-4ADC-E43A1B141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15E4E320-CF7E-927B-4ECE-73FA0E3E2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72FF5FC-763D-4461-9286-F89AAE5BD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19630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D74D2-136A-6CD4-A278-99475CC2F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82DE1-D432-AC77-C5DD-6610E933B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BA0BF3DB-4D2E-CF5F-DC96-C53545B67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223963BE-915A-2889-2A0A-1364AA6F2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54583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8E884-3B9B-6E3D-B4B7-D7639E89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1C709393-08D3-AF2A-5356-B58CF8E80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917CD93E-C997-5651-0239-F2BD7E00E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DD24A60B-1DAD-4F1D-47E8-D6DF42945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17581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7FFAF-72EB-97D3-87C2-224410C51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1F6BA420-F0B2-A4EC-23ED-395F1BB0D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FC1289A4-4AFF-A3CC-7C98-7E5B7C587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4CD5FD98-FD23-7331-1CBB-0160CE0D2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30083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0A4-38C3-3EF1-74FE-51FF93271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BB09271F-9883-F47A-282E-9615C60E7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057912CE-DA36-6D8F-0527-181805EBC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B0D0986D-FC64-83A5-C31A-9FEE9DCC3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19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7588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45248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5FB1-BC64-B1B5-1217-DF00C4A17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D35B487A-320C-DF61-CAE4-81C6659C2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4CC9088F-C443-F110-FC27-2AA433B15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F431BD6-B1E8-BA5F-F9C5-7BC7932BA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28666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140C-65EC-AA05-1B10-53232B9E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D4971892-5126-2147-3694-405CE2F5F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2CD36DDE-8D10-8469-9162-3C080F9F1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3812FCCB-A117-CAEF-9692-868CFF31A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57176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C7A6-13DA-165A-EC8B-0AFF3076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BBEAEE53-7218-046A-61E6-ED0766683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4A617478-5325-F49B-D415-5A5A04D11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16C0DE0D-3C89-1399-8CFB-BF9692916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71171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7FF6-FB0B-8779-FFD9-C62922AB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6A7AC758-FD45-2FE9-20FF-8024C39C6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F922B32D-ABBF-9014-DB39-D3109FECC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9C3EE14B-2907-684E-7BD3-E987F948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08834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2128-A634-9E2F-2DA8-4A209AADA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13D04C21-8E66-08B0-3998-4BA792705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67F0E6E9-2CDC-088B-5CEE-D46488787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AD16E50B-A827-228F-6E86-26B827F0E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87366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25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7613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0105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8D60-DCAB-3EDD-3891-195F45F36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450FA7B4-A6D9-F0E7-7B67-4AF906FBA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3D830CAA-0CC8-C957-8FAF-487BF75D8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D6908C50-A3A8-4496-9A18-2B613127B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8847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C99BE-305B-15B9-D49F-A958674AD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5CF5FC22-E32B-1F62-EB2B-A60CB86B7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346F816D-C0D4-2F87-FFD7-F0BA53133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4C00E4E-538B-9D4A-4A96-CF754C7F1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6297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21405-9206-5EA2-D617-73E8C1570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6B4146A5-B2BB-EE64-D7B6-7299C158E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4A7818B5-5FBD-7E6F-9AE8-3EC7F100B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2511C13-CAD6-01FB-8596-36814A7238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05310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12857-3045-24D1-E1E9-06EFAA5E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646DD4DF-4457-0C97-58E1-F0EF77338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CF8C8A5C-3337-BB04-B939-5867FF71D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CDBE39D-6B99-4750-9504-233AD20AB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48949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274F-03AB-D7EF-1C20-2755B5078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1529CEE3-F008-FFA6-FB1E-0CDD9D420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BB8261F2-8F92-1C84-1845-79C1314BA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16C5893A-1381-B999-132C-2B7835397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4571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1862-2704-AD86-E31A-EBA05C93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B915B980-3AAF-F3D3-1A75-FCEECF29D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70A16E6A-81B9-CDC9-AAA6-F87633C67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4229874E-8032-B4B8-007B-2BDAFDE80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bg-BG" smtClean="0"/>
              <a:pPr algn="r"/>
              <a:t>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2475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 hasCustomPrompt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dirty="0"/>
              <a:t>Щракнете за редакция стил </a:t>
            </a:r>
            <a:r>
              <a:rPr lang="bg-BG" dirty="0" err="1"/>
              <a:t>подзагл</a:t>
            </a:r>
            <a:r>
              <a:rPr lang="bg-BG" dirty="0"/>
              <a:t>. обр.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0E7A38ED-1A6A-42BC-B507-4EBBFB949D69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  <p:grpSp>
        <p:nvGrpSpPr>
          <p:cNvPr id="7" name="Група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Елипса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bg-BG" dirty="0"/>
            </a:p>
          </p:txBody>
        </p:sp>
        <p:sp>
          <p:nvSpPr>
            <p:cNvPr id="9" name="Елипса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bg-BG" dirty="0"/>
            </a:p>
          </p:txBody>
        </p:sp>
        <p:grpSp>
          <p:nvGrpSpPr>
            <p:cNvPr id="10" name="Гру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ав съединител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ав конектор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а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Елипса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bg-BG" dirty="0"/>
            </a:p>
          </p:txBody>
        </p:sp>
        <p:sp>
          <p:nvSpPr>
            <p:cNvPr id="15" name="Елипса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bg-BG" dirty="0"/>
            </a:p>
          </p:txBody>
        </p:sp>
        <p:grpSp>
          <p:nvGrpSpPr>
            <p:cNvPr id="16" name="Гру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ав конектор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ав конектор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0F04C73-8C80-46B0-9FC6-CCB5FF6645A7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2EC33BA-26C4-4FC3-B64C-22E4BDDB3216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F28FB93-0A08-4E7D-8E63-9EFA29F1E093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BD4EEE32-038B-4536-97A8-05BBDE4B5E42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 hasCustomPrompt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9E214FA-EF4A-4B90-836F-BC7867ABAC69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  <p:grpSp>
        <p:nvGrpSpPr>
          <p:cNvPr id="13" name="Група 12"/>
          <p:cNvGrpSpPr/>
          <p:nvPr/>
        </p:nvGrpSpPr>
        <p:grpSpPr>
          <a:xfrm>
            <a:off x="1391558" y="3475736"/>
            <a:ext cx="9405709" cy="54864"/>
            <a:chOff x="1043940" y="2588441"/>
            <a:chExt cx="7056119" cy="41148"/>
          </a:xfrm>
        </p:grpSpPr>
        <p:sp>
          <p:nvSpPr>
            <p:cNvPr id="14" name="Елипса 13"/>
            <p:cNvSpPr/>
            <p:nvPr/>
          </p:nvSpPr>
          <p:spPr>
            <a:xfrm>
              <a:off x="8054339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Елипса 14"/>
            <p:cNvSpPr/>
            <p:nvPr/>
          </p:nvSpPr>
          <p:spPr>
            <a:xfrm>
              <a:off x="1043940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а 15"/>
            <p:cNvGrpSpPr/>
            <p:nvPr/>
          </p:nvGrpSpPr>
          <p:grpSpPr>
            <a:xfrm>
              <a:off x="1142106" y="2594391"/>
              <a:ext cx="6859787" cy="29249"/>
              <a:chOff x="1129200" y="3458731"/>
              <a:chExt cx="6859787" cy="38998"/>
            </a:xfrm>
          </p:grpSpPr>
          <p:cxnSp>
            <p:nvCxnSpPr>
              <p:cNvPr id="17" name="Прав конектор 16"/>
              <p:cNvCxnSpPr/>
              <p:nvPr/>
            </p:nvCxnSpPr>
            <p:spPr>
              <a:xfrm>
                <a:off x="1129200" y="3458731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ав конектор 17"/>
              <p:cNvCxnSpPr/>
              <p:nvPr/>
            </p:nvCxnSpPr>
            <p:spPr>
              <a:xfrm>
                <a:off x="1129200" y="3497729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 hasCustomPrompt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 hasCustomPrompt="1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41D1E507-C130-4C6E-8BDD-CEEB1EE3B822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 hasCustomPrompt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 hasCustomPrompt="1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 hasCustomPrompt="1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8C66F954-C7E2-4939-ADFB-E8A59915ECA9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4CDEE2ED-F494-4646-9EC2-E7F384E927F1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B7F63A7-F848-41FB-8A28-412B5D22C799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 hasCustomPrompt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400DC96-FA78-4E13-A090-BD6986580FC5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bg-BG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bg-BG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D414A6A-D749-4F35-9676-4E6CD7B6953F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ъгълник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bg-BG" sz="2400" dirty="0"/>
          </a:p>
        </p:txBody>
      </p:sp>
      <p:sp>
        <p:nvSpPr>
          <p:cNvPr id="8" name="Закръглен правоъгълник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bg-BG" dirty="0"/>
          </a:p>
        </p:txBody>
      </p:sp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dirty="0" err="1"/>
              <a:t>Редакт</a:t>
            </a:r>
            <a:r>
              <a:rPr lang="bg-BG" dirty="0"/>
              <a:t>. стил загл. образец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87752BF9-1E83-4FC2-9C18-48A327D595BC}" type="datetime1">
              <a:rPr lang="bg-BG" smtClean="0"/>
              <a:t>28.9.2025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algn="r"/>
            <a:fld id="{DF28FB93-0A08-4E7D-8E63-9EFA29F1E093}" type="slidenum">
              <a:rPr lang="bg-BG" smtClean="0"/>
              <a:pPr algn="r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" y="2541079"/>
            <a:ext cx="12188824" cy="1292662"/>
          </a:xfrm>
        </p:spPr>
        <p:txBody>
          <a:bodyPr rtlCol="0">
            <a:normAutofit fontScale="90000"/>
          </a:bodyPr>
          <a:lstStyle/>
          <a:p>
            <a:br>
              <a:rPr lang="ru-RU" dirty="0"/>
            </a:br>
            <a:r>
              <a:rPr lang="ru-RU" sz="3700" b="1" dirty="0" err="1"/>
              <a:t>Aрхитектоника</a:t>
            </a:r>
            <a:r>
              <a:rPr lang="ru-RU" sz="3700" b="1" dirty="0"/>
              <a:t> на </a:t>
            </a:r>
            <a:r>
              <a:rPr lang="ru-RU" sz="3700" b="1" dirty="0" err="1"/>
              <a:t>художествения</a:t>
            </a:r>
            <a:r>
              <a:rPr lang="ru-RU" sz="3700" b="1" dirty="0"/>
              <a:t> образ</a:t>
            </a:r>
            <a:br>
              <a:rPr lang="ru-RU" sz="3700" b="1" dirty="0"/>
            </a:br>
            <a:r>
              <a:rPr lang="ru-RU" sz="3700" b="1" dirty="0"/>
              <a:t>на </a:t>
            </a:r>
            <a:r>
              <a:rPr lang="ru-RU" sz="3700" b="1" dirty="0" err="1"/>
              <a:t>въображаемата</a:t>
            </a:r>
            <a:r>
              <a:rPr lang="ru-RU" sz="3700" b="1" dirty="0"/>
              <a:t> жена</a:t>
            </a:r>
            <a:br>
              <a:rPr lang="ru-RU" sz="3700" b="1" dirty="0"/>
            </a:br>
            <a:r>
              <a:rPr lang="ru-RU" sz="3700" b="1" dirty="0"/>
              <a:t>от </a:t>
            </a:r>
            <a:r>
              <a:rPr lang="ru-RU" sz="3700" b="1" dirty="0" err="1"/>
              <a:t>разказа</a:t>
            </a:r>
            <a:r>
              <a:rPr lang="ru-RU" sz="3700" b="1" dirty="0"/>
              <a:t> „Елена – жената, </a:t>
            </a:r>
            <a:r>
              <a:rPr lang="ru-RU" sz="3700" b="1" dirty="0" err="1"/>
              <a:t>която</a:t>
            </a:r>
            <a:r>
              <a:rPr lang="ru-RU" sz="3700" b="1" dirty="0"/>
              <a:t> я </a:t>
            </a:r>
            <a:r>
              <a:rPr lang="ru-RU" sz="3700" b="1" dirty="0" err="1"/>
              <a:t>няма</a:t>
            </a:r>
            <a:r>
              <a:rPr lang="ru-RU" sz="3700" b="1" dirty="0"/>
              <a:t>“ от </a:t>
            </a:r>
            <a:r>
              <a:rPr lang="ru-RU" sz="3700" b="1" dirty="0" err="1"/>
              <a:t>Иво</a:t>
            </a:r>
            <a:r>
              <a:rPr lang="ru-RU" sz="3700" b="1" dirty="0"/>
              <a:t> </a:t>
            </a:r>
            <a:r>
              <a:rPr lang="ru-RU" sz="3700" b="1" dirty="0" err="1"/>
              <a:t>Андрич</a:t>
            </a:r>
            <a:br>
              <a:rPr lang="ru-RU" sz="3700" b="1" dirty="0"/>
            </a:br>
            <a:endParaRPr lang="bg-BG" sz="3700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</a:t>
            </a:fld>
            <a:endParaRPr lang="bg-BG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356559"/>
              </p:ext>
            </p:extLst>
          </p:nvPr>
        </p:nvGraphicFramePr>
        <p:xfrm>
          <a:off x="1413892" y="4680220"/>
          <a:ext cx="4222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95687" imgH="1800476" progId="MSPhotoEd.3">
                  <p:embed/>
                </p:oleObj>
              </mc:Choice>
              <mc:Fallback>
                <p:oleObj r:id="rId3" imgW="1695687" imgH="180047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4680220"/>
                        <a:ext cx="422275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одзаглавие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 txBox="1">
            <a:spLocks/>
          </p:cNvSpPr>
          <p:nvPr/>
        </p:nvSpPr>
        <p:spPr>
          <a:xfrm>
            <a:off x="1341884" y="4703766"/>
            <a:ext cx="9865096" cy="565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g-BG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Русенски университет „Ангел Кънчев“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bg-BG" b="1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g-BG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Русе (България)</a:t>
            </a:r>
            <a:endParaRPr lang="en-US" b="1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bg-BG" sz="1200" b="1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bg-BG" sz="1200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одзаглавие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 txBox="1">
            <a:spLocks/>
          </p:cNvSpPr>
          <p:nvPr/>
        </p:nvSpPr>
        <p:spPr>
          <a:xfrm>
            <a:off x="1" y="3777206"/>
            <a:ext cx="12188823" cy="446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b="1" noProof="1">
                <a:solidFill>
                  <a:srgbClr val="FF0000"/>
                </a:solidFill>
              </a:rPr>
              <a:t>доц. д-р Мира Душковa, </a:t>
            </a:r>
            <a:r>
              <a:rPr lang="ru-RU" sz="1800" b="1" cap="none" noProof="1">
                <a:solidFill>
                  <a:srgbClr val="FF0000"/>
                </a:solidFill>
              </a:rPr>
              <a:t>e-mail: mdushkova@uni-ruse.bg</a:t>
            </a:r>
          </a:p>
          <a:p>
            <a:pPr>
              <a:lnSpc>
                <a:spcPct val="100000"/>
              </a:lnSpc>
            </a:pPr>
            <a:endParaRPr lang="bg-BG" sz="1200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121888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rgbClr val="FF0000"/>
                </a:solidFill>
              </a:rPr>
              <a:t>Виртуалният Андрич</a:t>
            </a:r>
          </a:p>
          <a:p>
            <a:pPr algn="ctr"/>
            <a:r>
              <a:rPr lang="bg-BG" sz="2400" b="1" dirty="0">
                <a:solidFill>
                  <a:srgbClr val="FF0000"/>
                </a:solidFill>
              </a:rPr>
              <a:t>17 симпозиум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bg-BG" sz="2400" b="1" dirty="0">
                <a:solidFill>
                  <a:srgbClr val="FF0000"/>
                </a:solidFill>
              </a:rPr>
              <a:t>Мадрид, октомври 2025 г.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bg-BG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D9FC9-8162-7D0B-C899-7722045C3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A074F01-728D-4581-4B84-F26E0B8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10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4A7BF2E3-634B-8C67-8D74-98987CC004AA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4CEA85F4-14A9-3DE3-9CAC-0FDA02D13272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2A7FC92-88E3-18EA-4D5C-407AA37839C6}"/>
              </a:ext>
            </a:extLst>
          </p:cNvPr>
          <p:cNvSpPr txBox="1"/>
          <p:nvPr/>
        </p:nvSpPr>
        <p:spPr>
          <a:xfrm>
            <a:off x="248828" y="2617381"/>
            <a:ext cx="839033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Соносфера</a:t>
            </a:r>
            <a:r>
              <a:rPr lang="ru-RU" sz="2000" dirty="0"/>
              <a:t> (звуков свят – термин на Ежи </a:t>
            </a:r>
            <a:r>
              <a:rPr lang="ru-RU" sz="2000" dirty="0" err="1"/>
              <a:t>Фарино</a:t>
            </a:r>
            <a:r>
              <a:rPr lang="ru-RU" sz="2000" dirty="0"/>
              <a:t>);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 подобие и на </a:t>
            </a:r>
            <a:r>
              <a:rPr lang="ru-RU" sz="2000" dirty="0" err="1"/>
              <a:t>визуалния</a:t>
            </a:r>
            <a:r>
              <a:rPr lang="ru-RU" sz="2000" dirty="0"/>
              <a:t> портрет, и </a:t>
            </a:r>
            <a:r>
              <a:rPr lang="ru-RU" sz="2000" dirty="0" err="1"/>
              <a:t>нейният</a:t>
            </a:r>
            <a:r>
              <a:rPr lang="ru-RU" sz="2000" dirty="0"/>
              <a:t> </a:t>
            </a:r>
            <a:r>
              <a:rPr lang="ru-RU" sz="2000" dirty="0" err="1"/>
              <a:t>личен</a:t>
            </a:r>
            <a:r>
              <a:rPr lang="ru-RU" sz="2000" dirty="0"/>
              <a:t> звуков свят е </a:t>
            </a:r>
            <a:r>
              <a:rPr lang="ru-RU" sz="2000" dirty="0" err="1"/>
              <a:t>обективизиран</a:t>
            </a:r>
            <a:r>
              <a:rPr lang="ru-RU" sz="2000" dirty="0"/>
              <a:t> чрез множество </a:t>
            </a:r>
            <a:r>
              <a:rPr lang="ru-RU" sz="2000" dirty="0" err="1"/>
              <a:t>словесни</a:t>
            </a:r>
            <a:r>
              <a:rPr lang="ru-RU" sz="2000" dirty="0"/>
              <a:t> </a:t>
            </a:r>
            <a:r>
              <a:rPr lang="ru-RU" sz="2000" dirty="0" err="1"/>
              <a:t>детайли</a:t>
            </a:r>
            <a:r>
              <a:rPr lang="ru-RU" sz="2000" dirty="0"/>
              <a:t>, </a:t>
            </a:r>
            <a:r>
              <a:rPr lang="ru-RU" sz="2000" dirty="0" err="1"/>
              <a:t>разпръснати</a:t>
            </a:r>
            <a:r>
              <a:rPr lang="ru-RU" sz="2000" dirty="0"/>
              <a:t> из текста;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так-так-так;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 </a:t>
            </a:r>
            <a:r>
              <a:rPr lang="ru-RU" sz="2000" dirty="0" err="1"/>
              <a:t>музика</a:t>
            </a:r>
            <a:r>
              <a:rPr lang="ru-RU" sz="2000" dirty="0"/>
              <a:t>, с </a:t>
            </a:r>
            <a:r>
              <a:rPr lang="ru-RU" sz="2000" dirty="0" err="1"/>
              <a:t>шега</a:t>
            </a:r>
            <a:r>
              <a:rPr lang="ru-RU" sz="2000" dirty="0"/>
              <a:t>,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чрез </a:t>
            </a:r>
            <a:r>
              <a:rPr lang="ru-RU" sz="2000" dirty="0" err="1"/>
              <a:t>доловимото</a:t>
            </a:r>
            <a:r>
              <a:rPr lang="ru-RU" sz="2000" dirty="0"/>
              <a:t> </a:t>
            </a:r>
            <a:r>
              <a:rPr lang="ru-RU" sz="2000" dirty="0" err="1"/>
              <a:t>шумолене</a:t>
            </a:r>
            <a:r>
              <a:rPr lang="ru-RU" sz="2000" dirty="0"/>
              <a:t> на </a:t>
            </a:r>
            <a:r>
              <a:rPr lang="ru-RU" sz="2000" dirty="0" err="1"/>
              <a:t>страниците</a:t>
            </a:r>
            <a:r>
              <a:rPr lang="ru-RU" sz="2000" dirty="0"/>
              <a:t> на </a:t>
            </a:r>
            <a:r>
              <a:rPr lang="ru-RU" sz="2000" dirty="0" err="1"/>
              <a:t>книгата</a:t>
            </a:r>
            <a:r>
              <a:rPr lang="ru-RU" sz="2000" dirty="0"/>
              <a:t>, в </a:t>
            </a:r>
            <a:r>
              <a:rPr lang="ru-RU" sz="2000" dirty="0" err="1"/>
              <a:t>проскърцването</a:t>
            </a:r>
            <a:r>
              <a:rPr lang="ru-RU" sz="2000" dirty="0"/>
              <a:t> на паркета, в </a:t>
            </a:r>
            <a:r>
              <a:rPr lang="ru-RU" sz="2000" dirty="0" err="1"/>
              <a:t>леките</a:t>
            </a:r>
            <a:r>
              <a:rPr lang="ru-RU" sz="2000" dirty="0"/>
              <a:t> </a:t>
            </a:r>
            <a:r>
              <a:rPr lang="ru-RU" sz="2000" dirty="0" err="1"/>
              <a:t>шумове</a:t>
            </a:r>
            <a:r>
              <a:rPr lang="ru-RU" sz="2000" dirty="0"/>
              <a:t>.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тиха, </a:t>
            </a:r>
            <a:r>
              <a:rPr lang="ru-RU" sz="2000" dirty="0" err="1"/>
              <a:t>безшумна</a:t>
            </a:r>
            <a:r>
              <a:rPr lang="ru-RU" sz="2000" dirty="0"/>
              <a:t>, </a:t>
            </a:r>
            <a:r>
              <a:rPr lang="ru-RU" sz="2000" dirty="0" err="1"/>
              <a:t>безмълвна</a:t>
            </a:r>
            <a:r>
              <a:rPr lang="ru-RU" sz="2000" dirty="0"/>
              <a:t>, </a:t>
            </a:r>
            <a:r>
              <a:rPr lang="ru-RU" sz="2000" dirty="0" err="1"/>
              <a:t>безсловесна</a:t>
            </a:r>
            <a:r>
              <a:rPr lang="ru-RU" sz="2000" dirty="0"/>
              <a:t>, </a:t>
            </a:r>
            <a:r>
              <a:rPr lang="ru-RU" sz="2000" dirty="0" err="1"/>
              <a:t>неразбираема</a:t>
            </a:r>
            <a:r>
              <a:rPr lang="ru-RU" sz="2000" dirty="0"/>
              <a:t>.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87BB74BD-3701-9DF8-7E01-299501D0B2BE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 err="1">
                <a:solidFill>
                  <a:srgbClr val="FF0000"/>
                </a:solidFill>
              </a:rPr>
              <a:t>Соносферен</a:t>
            </a:r>
            <a:r>
              <a:rPr lang="bg-BG" sz="2200" b="1" dirty="0">
                <a:solidFill>
                  <a:srgbClr val="FF0000"/>
                </a:solidFill>
              </a:rPr>
              <a:t> портрет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92839FD-A8DB-B93B-EAF7-5CB84C638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240"/>
          <a:stretch>
            <a:fillRect/>
          </a:stretch>
        </p:blipFill>
        <p:spPr>
          <a:xfrm>
            <a:off x="8739506" y="2617381"/>
            <a:ext cx="3115546" cy="27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53F0-61DE-4823-655D-F20E9B11E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42D8D56A-0BC8-4E1C-BB55-45FD39EC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11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A4D84673-6654-BC79-5BA4-7A4FCDE24C32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A6B063A-816C-8E7C-B5E3-908747FACEF3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F4759D42-54F5-3F3E-5085-3BB8693ADD60}"/>
              </a:ext>
            </a:extLst>
          </p:cNvPr>
          <p:cNvSpPr txBox="1"/>
          <p:nvPr/>
        </p:nvSpPr>
        <p:spPr>
          <a:xfrm>
            <a:off x="296368" y="2852936"/>
            <a:ext cx="8443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Ако</a:t>
            </a:r>
            <a:r>
              <a:rPr lang="ru-RU" sz="2000" dirty="0"/>
              <a:t> говори – </a:t>
            </a:r>
            <a:r>
              <a:rPr lang="ru-RU" sz="2000" dirty="0" err="1"/>
              <a:t>гласът</a:t>
            </a:r>
            <a:r>
              <a:rPr lang="ru-RU" sz="2000" dirty="0"/>
              <a:t> ѝ е шепот, </a:t>
            </a:r>
            <a:r>
              <a:rPr lang="ru-RU" sz="2000" dirty="0" err="1"/>
              <a:t>който</a:t>
            </a:r>
            <a:r>
              <a:rPr lang="ru-RU" sz="2000" dirty="0"/>
              <a:t> </a:t>
            </a:r>
            <a:r>
              <a:rPr lang="ru-RU" sz="2000" dirty="0" err="1"/>
              <a:t>изчезва</a:t>
            </a:r>
            <a:r>
              <a:rPr lang="ru-RU" sz="2000" dirty="0"/>
              <a:t> </a:t>
            </a:r>
            <a:r>
              <a:rPr lang="ru-RU" sz="2000" dirty="0" err="1"/>
              <a:t>безследно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Героят</a:t>
            </a:r>
            <a:r>
              <a:rPr lang="ru-RU" sz="2000" dirty="0"/>
              <a:t> не </a:t>
            </a:r>
            <a:r>
              <a:rPr lang="ru-RU" sz="2000" dirty="0" err="1"/>
              <a:t>познава</a:t>
            </a:r>
            <a:r>
              <a:rPr lang="ru-RU" sz="2000" dirty="0"/>
              <a:t> и не чува гласа ѝ, но го </a:t>
            </a:r>
            <a:r>
              <a:rPr lang="ru-RU" sz="2000" dirty="0" err="1"/>
              <a:t>свързва</a:t>
            </a:r>
            <a:r>
              <a:rPr lang="ru-RU" sz="2000" dirty="0"/>
              <a:t> с „</a:t>
            </a:r>
            <a:r>
              <a:rPr lang="ru-RU" sz="2000" dirty="0" err="1"/>
              <a:t>безкрайно</a:t>
            </a:r>
            <a:r>
              <a:rPr lang="ru-RU" sz="2000" dirty="0"/>
              <a:t> нежен шум…“.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Тя</a:t>
            </a:r>
            <a:r>
              <a:rPr lang="ru-RU" sz="2000" dirty="0"/>
              <a:t> е най-вече </a:t>
            </a:r>
            <a:r>
              <a:rPr lang="ru-RU" sz="2000" dirty="0" err="1"/>
              <a:t>мълчалива</a:t>
            </a:r>
            <a:r>
              <a:rPr lang="ru-RU" sz="2000" dirty="0"/>
              <a:t>, </a:t>
            </a:r>
            <a:r>
              <a:rPr lang="ru-RU" sz="2000" dirty="0" err="1"/>
              <a:t>тя</a:t>
            </a:r>
            <a:r>
              <a:rPr lang="ru-RU" sz="2000" dirty="0"/>
              <a:t> е говори чрез очи или чрез </a:t>
            </a:r>
            <a:r>
              <a:rPr lang="ru-RU" sz="2000" dirty="0" err="1"/>
              <a:t>лицеизраза</a:t>
            </a:r>
            <a:r>
              <a:rPr lang="ru-RU" sz="2000" dirty="0"/>
              <a:t> си, но най-</a:t>
            </a:r>
            <a:r>
              <a:rPr lang="ru-RU" sz="2000" dirty="0" err="1"/>
              <a:t>често</a:t>
            </a:r>
            <a:r>
              <a:rPr lang="ru-RU" sz="2000" dirty="0"/>
              <a:t> – </a:t>
            </a:r>
            <a:r>
              <a:rPr lang="ru-RU" sz="2000" dirty="0" err="1"/>
              <a:t>директно</a:t>
            </a:r>
            <a:r>
              <a:rPr lang="ru-RU" sz="2000" dirty="0"/>
              <a:t> се </a:t>
            </a:r>
            <a:r>
              <a:rPr lang="ru-RU" sz="2000" dirty="0" err="1"/>
              <a:t>свързва</a:t>
            </a:r>
            <a:r>
              <a:rPr lang="ru-RU" sz="2000" dirty="0"/>
              <a:t> </a:t>
            </a:r>
            <a:r>
              <a:rPr lang="ru-RU" sz="2000" dirty="0" err="1"/>
              <a:t>със</a:t>
            </a:r>
            <a:r>
              <a:rPr lang="ru-RU" sz="2000" dirty="0"/>
              <a:t> своя </a:t>
            </a:r>
            <a:r>
              <a:rPr lang="ru-RU" sz="2000" dirty="0" err="1"/>
              <a:t>съзерцател</a:t>
            </a:r>
            <a:r>
              <a:rPr lang="ru-RU" sz="2000" dirty="0"/>
              <a:t> и се слива с </a:t>
            </a:r>
            <a:r>
              <a:rPr lang="ru-RU" sz="2000" dirty="0" err="1"/>
              <a:t>вътрешния</a:t>
            </a:r>
            <a:r>
              <a:rPr lang="ru-RU" sz="2000" dirty="0"/>
              <a:t> </a:t>
            </a:r>
            <a:r>
              <a:rPr lang="ru-RU" sz="2000" dirty="0" err="1"/>
              <a:t>му</a:t>
            </a:r>
            <a:r>
              <a:rPr lang="ru-RU" sz="2000" dirty="0"/>
              <a:t> глас.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42BBB13E-9F09-944E-BA65-771CD5AA8038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 err="1">
                <a:solidFill>
                  <a:srgbClr val="FF0000"/>
                </a:solidFill>
              </a:rPr>
              <a:t>Соносферен</a:t>
            </a:r>
            <a:r>
              <a:rPr lang="bg-BG" sz="2200" b="1" dirty="0">
                <a:solidFill>
                  <a:srgbClr val="FF0000"/>
                </a:solidFill>
              </a:rPr>
              <a:t> портрет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67E4E936-705E-BBE0-5F1F-26F0DC6655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240"/>
          <a:stretch>
            <a:fillRect/>
          </a:stretch>
        </p:blipFill>
        <p:spPr>
          <a:xfrm>
            <a:off x="8739506" y="2674004"/>
            <a:ext cx="3115546" cy="27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4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34D5A-193D-CEE2-95B9-EEED9128C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EC59099-9C4B-714F-E06E-7F866B7F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12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40256E9E-EF29-C5A6-4907-E082C5981868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32029AC-D573-16C5-ACFC-053BA80BCC9E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A62C5920-8E39-C7C3-5FED-A190E6DE2C7D}"/>
              </a:ext>
            </a:extLst>
          </p:cNvPr>
          <p:cNvSpPr txBox="1"/>
          <p:nvPr/>
        </p:nvSpPr>
        <p:spPr>
          <a:xfrm>
            <a:off x="296367" y="2852936"/>
            <a:ext cx="8404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Така </a:t>
            </a:r>
            <a:r>
              <a:rPr lang="ru-RU" sz="2000" dirty="0" err="1"/>
              <a:t>както</a:t>
            </a:r>
            <a:r>
              <a:rPr lang="ru-RU" sz="2000" dirty="0"/>
              <a:t> </a:t>
            </a:r>
            <a:r>
              <a:rPr lang="ru-RU" sz="2000" dirty="0" err="1"/>
              <a:t>визуалният</a:t>
            </a:r>
            <a:r>
              <a:rPr lang="ru-RU" sz="2000" dirty="0"/>
              <a:t> портрет на Елена я представя </a:t>
            </a:r>
            <a:r>
              <a:rPr lang="ru-RU" sz="2000" dirty="0" err="1"/>
              <a:t>като</a:t>
            </a:r>
            <a:r>
              <a:rPr lang="ru-RU" sz="2000" dirty="0"/>
              <a:t> видение и </a:t>
            </a:r>
            <a:r>
              <a:rPr lang="ru-RU" sz="2000" dirty="0" err="1"/>
              <a:t>сянка</a:t>
            </a:r>
            <a:r>
              <a:rPr lang="ru-RU" sz="2000" dirty="0"/>
              <a:t>, </a:t>
            </a:r>
            <a:r>
              <a:rPr lang="ru-RU" sz="2000" dirty="0" err="1"/>
              <a:t>акцентът</a:t>
            </a:r>
            <a:r>
              <a:rPr lang="ru-RU" sz="2000" dirty="0"/>
              <a:t> в </a:t>
            </a:r>
            <a:r>
              <a:rPr lang="ru-RU" sz="2000" dirty="0" err="1"/>
              <a:t>соносферния</a:t>
            </a:r>
            <a:r>
              <a:rPr lang="ru-RU" sz="2000" dirty="0"/>
              <a:t> портрет я </a:t>
            </a:r>
            <a:r>
              <a:rPr lang="ru-RU" sz="2000" dirty="0" err="1"/>
              <a:t>обрисува</a:t>
            </a:r>
            <a:r>
              <a:rPr lang="ru-RU" sz="2000" dirty="0"/>
              <a:t> чрез </a:t>
            </a:r>
            <a:r>
              <a:rPr lang="ru-RU" sz="2000" dirty="0" err="1"/>
              <a:t>асоциацията</a:t>
            </a:r>
            <a:r>
              <a:rPr lang="ru-RU" sz="2000" dirty="0"/>
              <a:t> с </a:t>
            </a:r>
            <a:r>
              <a:rPr lang="ru-RU" sz="2000" dirty="0" err="1"/>
              <a:t>тишината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 </a:t>
            </a:r>
            <a:r>
              <a:rPr lang="ru-RU" sz="2000" dirty="0" err="1"/>
              <a:t>този</a:t>
            </a:r>
            <a:r>
              <a:rPr lang="ru-RU" sz="2000" dirty="0"/>
              <a:t> начин се </a:t>
            </a:r>
            <a:r>
              <a:rPr lang="ru-RU" sz="2000" dirty="0" err="1"/>
              <a:t>засилва</a:t>
            </a:r>
            <a:r>
              <a:rPr lang="ru-RU" sz="2000" dirty="0"/>
              <a:t> </a:t>
            </a:r>
            <a:r>
              <a:rPr lang="ru-RU" sz="2000" dirty="0" err="1"/>
              <a:t>идеята</a:t>
            </a:r>
            <a:r>
              <a:rPr lang="ru-RU" sz="2000" dirty="0"/>
              <a:t> за </a:t>
            </a:r>
            <a:r>
              <a:rPr lang="ru-RU" sz="2000" dirty="0" err="1"/>
              <a:t>мистичност</a:t>
            </a:r>
            <a:r>
              <a:rPr lang="ru-RU" sz="2000" dirty="0"/>
              <a:t> и </a:t>
            </a:r>
            <a:r>
              <a:rPr lang="ru-RU" sz="2000" dirty="0" err="1"/>
              <a:t>загадъчност</a:t>
            </a:r>
            <a:r>
              <a:rPr lang="ru-RU" sz="2000" dirty="0"/>
              <a:t>, а </a:t>
            </a:r>
            <a:r>
              <a:rPr lang="ru-RU" sz="2000" dirty="0" err="1"/>
              <a:t>главният</a:t>
            </a:r>
            <a:r>
              <a:rPr lang="ru-RU" sz="2000" dirty="0"/>
              <a:t> герой </a:t>
            </a:r>
            <a:r>
              <a:rPr lang="ru-RU" sz="2000" dirty="0" err="1"/>
              <a:t>може</a:t>
            </a:r>
            <a:r>
              <a:rPr lang="ru-RU" sz="2000" dirty="0"/>
              <a:t> да </a:t>
            </a:r>
            <a:r>
              <a:rPr lang="ru-RU" sz="2000" dirty="0" err="1"/>
              <a:t>продължи</a:t>
            </a:r>
            <a:r>
              <a:rPr lang="ru-RU" sz="2000" dirty="0"/>
              <a:t> да живее </a:t>
            </a:r>
            <a:r>
              <a:rPr lang="ru-RU" sz="2000" dirty="0" err="1"/>
              <a:t>във</a:t>
            </a:r>
            <a:r>
              <a:rPr lang="ru-RU" sz="2000" dirty="0"/>
              <a:t> и чрез </a:t>
            </a:r>
            <a:r>
              <a:rPr lang="ru-RU" sz="2000" dirty="0" err="1"/>
              <a:t>мечтанието</a:t>
            </a:r>
            <a:r>
              <a:rPr lang="ru-RU" sz="2000" dirty="0"/>
              <a:t> си, да се </a:t>
            </a:r>
            <a:r>
              <a:rPr lang="ru-RU" sz="2000" dirty="0" err="1"/>
              <a:t>вглъби</a:t>
            </a:r>
            <a:r>
              <a:rPr lang="ru-RU" sz="2000" dirty="0"/>
              <a:t> в него. 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2EC3D7C2-BDB4-E42F-4A99-72DEB79E522F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 err="1">
                <a:solidFill>
                  <a:srgbClr val="FF0000"/>
                </a:solidFill>
              </a:rPr>
              <a:t>Соносферен</a:t>
            </a:r>
            <a:r>
              <a:rPr lang="bg-BG" sz="2200" b="1" dirty="0">
                <a:solidFill>
                  <a:srgbClr val="FF0000"/>
                </a:solidFill>
              </a:rPr>
              <a:t> портрет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0613C01-2762-5E31-7E82-80239FC1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240"/>
          <a:stretch>
            <a:fillRect/>
          </a:stretch>
        </p:blipFill>
        <p:spPr>
          <a:xfrm>
            <a:off x="8701154" y="2556197"/>
            <a:ext cx="3115546" cy="27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A7E5E-E4D9-389D-CA56-8B9E4604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97D2273-6349-D871-6B10-F3EAA0D8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13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C7FFE98A-CF24-61F9-D6FA-697CE244B5B1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C103B9A-1097-3384-0564-3922580C233A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42ADDAE7-96AB-32E0-DAD2-96A0EE5A2A76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Olfactory </a:t>
            </a:r>
            <a:r>
              <a:rPr lang="bg-BG" sz="2200" b="1" dirty="0">
                <a:solidFill>
                  <a:srgbClr val="FF0000"/>
                </a:solidFill>
              </a:rPr>
              <a:t>портрет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8B45F9C-A41A-1599-9595-3B2BCF70D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946" y="2629536"/>
            <a:ext cx="2990106" cy="1993404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AF4ACED-D5E2-9058-9DFB-26D93D506A82}"/>
              </a:ext>
            </a:extLst>
          </p:cNvPr>
          <p:cNvSpPr txBox="1"/>
          <p:nvPr/>
        </p:nvSpPr>
        <p:spPr>
          <a:xfrm>
            <a:off x="296367" y="2852936"/>
            <a:ext cx="8467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</a:t>
            </a:r>
            <a:r>
              <a:rPr lang="en-US" sz="2000" dirty="0" err="1"/>
              <a:t>lfactory</a:t>
            </a:r>
            <a:r>
              <a:rPr lang="en-US" sz="2000" dirty="0"/>
              <a:t> (</a:t>
            </a:r>
            <a:r>
              <a:rPr lang="ru-RU" sz="2000" dirty="0"/>
              <a:t>англ.) – </a:t>
            </a:r>
            <a:r>
              <a:rPr lang="ru-RU" sz="2000" dirty="0" err="1"/>
              <a:t>обонятелен</a:t>
            </a:r>
            <a:r>
              <a:rPr lang="ru-RU" sz="2000" b="1" dirty="0"/>
              <a:t>;</a:t>
            </a:r>
          </a:p>
          <a:p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Ежи </a:t>
            </a:r>
            <a:r>
              <a:rPr lang="ru-RU" sz="2000" dirty="0" err="1"/>
              <a:t>Фарино</a:t>
            </a:r>
            <a:r>
              <a:rPr lang="ru-RU" sz="2000" dirty="0"/>
              <a:t> </a:t>
            </a:r>
            <a:r>
              <a:rPr lang="ru-RU" sz="2000" dirty="0" err="1"/>
              <a:t>посочва</a:t>
            </a:r>
            <a:r>
              <a:rPr lang="ru-RU" sz="2000" dirty="0"/>
              <a:t>, че от </a:t>
            </a:r>
            <a:r>
              <a:rPr lang="ru-RU" sz="2000" dirty="0" err="1"/>
              <a:t>всички</a:t>
            </a:r>
            <a:r>
              <a:rPr lang="ru-RU" sz="2000" dirty="0"/>
              <a:t> </a:t>
            </a:r>
            <a:r>
              <a:rPr lang="ru-RU" sz="2000" dirty="0" err="1"/>
              <a:t>изкуства</a:t>
            </a:r>
            <a:r>
              <a:rPr lang="ru-RU" sz="2000" dirty="0"/>
              <a:t> само </a:t>
            </a:r>
            <a:r>
              <a:rPr lang="ru-RU" sz="2000" dirty="0" err="1"/>
              <a:t>словесното</a:t>
            </a:r>
            <a:r>
              <a:rPr lang="ru-RU" sz="2000" dirty="0"/>
              <a:t> </a:t>
            </a:r>
            <a:r>
              <a:rPr lang="ru-RU" sz="2000" dirty="0" err="1"/>
              <a:t>използва</a:t>
            </a:r>
            <a:r>
              <a:rPr lang="ru-RU" sz="2000" dirty="0"/>
              <a:t>  </a:t>
            </a:r>
            <a:r>
              <a:rPr lang="ru-RU" sz="2000" dirty="0" err="1"/>
              <a:t>мириса</a:t>
            </a:r>
            <a:r>
              <a:rPr lang="ru-RU" sz="2000" dirty="0"/>
              <a:t> </a:t>
            </a:r>
            <a:r>
              <a:rPr lang="ru-RU" sz="2000" dirty="0" err="1"/>
              <a:t>като</a:t>
            </a:r>
            <a:r>
              <a:rPr lang="ru-RU" sz="2000" dirty="0"/>
              <a:t> </a:t>
            </a:r>
            <a:r>
              <a:rPr lang="ru-RU" sz="2000" dirty="0" err="1"/>
              <a:t>пълноценен</a:t>
            </a:r>
            <a:r>
              <a:rPr lang="ru-RU" sz="2000" dirty="0"/>
              <a:t> художествен материал;</a:t>
            </a:r>
          </a:p>
        </p:txBody>
      </p:sp>
    </p:spTree>
    <p:extLst>
      <p:ext uri="{BB962C8B-B14F-4D97-AF65-F5344CB8AC3E}">
        <p14:creationId xmlns:p14="http://schemas.microsoft.com/office/powerpoint/2010/main" val="159188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543A0-8829-2522-AEAF-DB6EDAC4B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4592708F-F278-6A6B-09D3-7BD50645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14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E2E6E757-DF6C-F80F-BF9A-33E7DFE78D51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34F4415C-228F-DA99-AFAC-5D5307727587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9302B5A8-9135-7305-96E9-302C641A5908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Olfactory </a:t>
            </a:r>
            <a:r>
              <a:rPr lang="bg-BG" sz="2200" b="1" dirty="0">
                <a:solidFill>
                  <a:srgbClr val="FF0000"/>
                </a:solidFill>
              </a:rPr>
              <a:t>портрет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2FDB90D-B5ED-6E88-E070-813370FA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946" y="2964229"/>
            <a:ext cx="2990106" cy="1993404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CA54B792-C749-747A-B775-F22DE3241EF2}"/>
              </a:ext>
            </a:extLst>
          </p:cNvPr>
          <p:cNvSpPr txBox="1"/>
          <p:nvPr/>
        </p:nvSpPr>
        <p:spPr>
          <a:xfrm>
            <a:off x="296367" y="2852936"/>
            <a:ext cx="8568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обонятелната</a:t>
            </a:r>
            <a:r>
              <a:rPr lang="ru-RU" sz="2000" dirty="0"/>
              <a:t> </a:t>
            </a:r>
            <a:r>
              <a:rPr lang="ru-RU" sz="2000" dirty="0" err="1"/>
              <a:t>образност</a:t>
            </a:r>
            <a:r>
              <a:rPr lang="ru-RU" sz="2000" dirty="0"/>
              <a:t> в </a:t>
            </a:r>
            <a:r>
              <a:rPr lang="ru-RU" sz="2000" dirty="0" err="1"/>
              <a:t>разказ</a:t>
            </a:r>
            <a:r>
              <a:rPr lang="ru-RU" sz="2000" dirty="0"/>
              <a:t> се </a:t>
            </a:r>
            <a:r>
              <a:rPr lang="ru-RU" sz="2000" dirty="0" err="1"/>
              <a:t>среща</a:t>
            </a:r>
            <a:r>
              <a:rPr lang="ru-RU" sz="2000" dirty="0"/>
              <a:t> много </a:t>
            </a:r>
            <a:r>
              <a:rPr lang="ru-RU" sz="2000" dirty="0" err="1"/>
              <a:t>рядко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„</a:t>
            </a:r>
            <a:r>
              <a:rPr lang="ru-RU" sz="2000" dirty="0" err="1"/>
              <a:t>идва</a:t>
            </a:r>
            <a:r>
              <a:rPr lang="ru-RU" sz="2000" dirty="0"/>
              <a:t>… с аромат“;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„с аромата на </a:t>
            </a:r>
            <a:r>
              <a:rPr lang="ru-RU" sz="2000" dirty="0" err="1"/>
              <a:t>цяло</a:t>
            </a:r>
            <a:r>
              <a:rPr lang="ru-RU" sz="2000" dirty="0"/>
              <a:t> </a:t>
            </a:r>
            <a:r>
              <a:rPr lang="ru-RU" sz="2000" dirty="0" err="1"/>
              <a:t>едно</a:t>
            </a:r>
            <a:r>
              <a:rPr lang="ru-RU" sz="2000" dirty="0"/>
              <a:t> поле или на </a:t>
            </a:r>
            <a:r>
              <a:rPr lang="ru-RU" sz="2000" dirty="0" err="1"/>
              <a:t>северния</a:t>
            </a:r>
            <a:r>
              <a:rPr lang="ru-RU" sz="2000" dirty="0"/>
              <a:t> </a:t>
            </a:r>
            <a:r>
              <a:rPr lang="ru-RU" sz="2000" dirty="0" err="1"/>
              <a:t>вятър</a:t>
            </a:r>
            <a:r>
              <a:rPr lang="ru-RU" sz="2000" dirty="0"/>
              <a:t>, </a:t>
            </a:r>
            <a:r>
              <a:rPr lang="ru-RU" sz="2000" dirty="0" err="1"/>
              <a:t>който</a:t>
            </a:r>
            <a:r>
              <a:rPr lang="ru-RU" sz="2000" dirty="0"/>
              <a:t> </a:t>
            </a:r>
            <a:r>
              <a:rPr lang="ru-RU" sz="2000" dirty="0" err="1"/>
              <a:t>предвещава</a:t>
            </a:r>
            <a:r>
              <a:rPr lang="ru-RU" sz="2000" dirty="0"/>
              <a:t> </a:t>
            </a:r>
            <a:r>
              <a:rPr lang="ru-RU" sz="2000" dirty="0" err="1"/>
              <a:t>първия</a:t>
            </a:r>
            <a:r>
              <a:rPr lang="ru-RU" sz="2000" dirty="0"/>
              <a:t> </a:t>
            </a:r>
            <a:r>
              <a:rPr lang="ru-RU" sz="2000" dirty="0" err="1"/>
              <a:t>сняг</a:t>
            </a:r>
            <a:r>
              <a:rPr lang="ru-RU" sz="2000" dirty="0"/>
              <a:t>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29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75644-0E76-DC28-EEAA-10056473D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CA72313-2F93-CD78-1489-5CB8FA5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15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01D77F59-E8A1-914B-3B5A-E097284AC625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92C5A168-CEBA-2ED5-2665-BA6F84DD23EA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20FAF304-4DBB-A217-7972-53259262A679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Трите портрета: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1DCF23AF-5E24-8CC7-F350-EAB93CA14480}"/>
              </a:ext>
            </a:extLst>
          </p:cNvPr>
          <p:cNvSpPr txBox="1"/>
          <p:nvPr/>
        </p:nvSpPr>
        <p:spPr>
          <a:xfrm>
            <a:off x="296367" y="2852936"/>
            <a:ext cx="8936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само </a:t>
            </a:r>
            <a:r>
              <a:rPr lang="ru-RU" dirty="0" err="1"/>
              <a:t>щрихирани</a:t>
            </a:r>
            <a:r>
              <a:rPr lang="ru-RU" dirty="0"/>
              <a:t>;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липсва</a:t>
            </a:r>
            <a:r>
              <a:rPr lang="ru-RU" dirty="0"/>
              <a:t> </a:t>
            </a:r>
            <a:r>
              <a:rPr lang="ru-RU" dirty="0" err="1"/>
              <a:t>цялостоно</a:t>
            </a:r>
            <a:r>
              <a:rPr lang="ru-RU" dirty="0"/>
              <a:t> изображение на </a:t>
            </a:r>
            <a:r>
              <a:rPr lang="ru-RU" dirty="0" err="1"/>
              <a:t>героинята</a:t>
            </a:r>
            <a:r>
              <a:rPr lang="ru-RU" dirty="0"/>
              <a:t>, а то е </a:t>
            </a:r>
            <a:r>
              <a:rPr lang="ru-RU" dirty="0" err="1"/>
              <a:t>подчертано</a:t>
            </a:r>
            <a:r>
              <a:rPr lang="ru-RU" dirty="0"/>
              <a:t> схематично;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 </a:t>
            </a:r>
            <a:r>
              <a:rPr lang="ru-RU" dirty="0" err="1"/>
              <a:t>няколко</a:t>
            </a:r>
            <a:r>
              <a:rPr lang="ru-RU" dirty="0"/>
              <a:t> места </a:t>
            </a:r>
            <a:r>
              <a:rPr lang="ru-RU" dirty="0" err="1"/>
              <a:t>обрисовката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амбивалентен характер, </a:t>
            </a:r>
            <a:r>
              <a:rPr lang="ru-RU" dirty="0" err="1"/>
              <a:t>тъй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слива в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визуалния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сонорния</a:t>
            </a:r>
            <a:r>
              <a:rPr lang="ru-RU" dirty="0"/>
              <a:t> или с </a:t>
            </a:r>
            <a:r>
              <a:rPr lang="ru-RU" dirty="0" err="1"/>
              <a:t>olfactory</a:t>
            </a:r>
            <a:r>
              <a:rPr lang="ru-RU" dirty="0"/>
              <a:t> портрета.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E5602DB-E491-DFAF-FB4B-02730021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888" y="3013854"/>
            <a:ext cx="2546164" cy="14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32D47-16A1-FA2A-FC2C-27285063B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88798D64-00F1-4BB1-F348-D902806B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16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B6C4AF2B-370B-BF76-C9CF-8279A833CF8A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6FB15BA-F729-E5B6-1CBD-2D8DD8A68E02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F6E3C83F-9790-3A72-CE42-073918BB073A}"/>
              </a:ext>
            </a:extLst>
          </p:cNvPr>
          <p:cNvSpPr txBox="1"/>
          <p:nvPr/>
        </p:nvSpPr>
        <p:spPr>
          <a:xfrm>
            <a:off x="280864" y="1804174"/>
            <a:ext cx="1157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>
                <a:solidFill>
                  <a:srgbClr val="FF0000"/>
                </a:solidFill>
              </a:rPr>
              <a:t>Водещи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художествени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принципи</a:t>
            </a:r>
            <a:r>
              <a:rPr lang="ru-RU" sz="2200" b="1" dirty="0">
                <a:solidFill>
                  <a:srgbClr val="FF0000"/>
                </a:solidFill>
              </a:rPr>
              <a:t> на изображение на не-портрета на Елена:</a:t>
            </a:r>
            <a:endParaRPr lang="bg-BG" sz="22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0DC10599-80F4-5EB4-402D-26EA963A8C79}"/>
              </a:ext>
            </a:extLst>
          </p:cNvPr>
          <p:cNvSpPr txBox="1"/>
          <p:nvPr/>
        </p:nvSpPr>
        <p:spPr>
          <a:xfrm>
            <a:off x="296367" y="2852936"/>
            <a:ext cx="84675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 </a:t>
            </a:r>
            <a:r>
              <a:rPr lang="ru-RU" sz="2000" dirty="0" err="1"/>
              <a:t>фрагментарността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 </a:t>
            </a:r>
            <a:r>
              <a:rPr lang="ru-RU" sz="2000" dirty="0" err="1"/>
              <a:t>абстрактността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романтически принцип на изображение;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субективността</a:t>
            </a:r>
            <a:r>
              <a:rPr lang="ru-RU" sz="2000" dirty="0"/>
              <a:t>.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CD70158-71C6-1FD9-6D9C-440CD7E3F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887" y="3138831"/>
            <a:ext cx="2546164" cy="14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5F2B7-7D4B-313F-58B5-5369F825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861F8533-78FC-41C5-A9EB-4CEFF8D3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17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CE067AD6-FD81-8561-17F3-23B07B5AC95F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796CA7DA-F1BA-7803-6E1B-A2289A660841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5A309EB6-49A0-D944-84A9-C60BF4A72FC3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Специфична </a:t>
            </a:r>
            <a:r>
              <a:rPr lang="ru-RU" sz="2200" b="1" dirty="0" err="1">
                <a:solidFill>
                  <a:srgbClr val="FF0000"/>
                </a:solidFill>
              </a:rPr>
              <a:t>изобразителна</a:t>
            </a:r>
            <a:r>
              <a:rPr lang="ru-RU" sz="2200" b="1" dirty="0">
                <a:solidFill>
                  <a:srgbClr val="FF0000"/>
                </a:solidFill>
              </a:rPr>
              <a:t> техника:</a:t>
            </a:r>
            <a:endParaRPr lang="bg-BG" sz="22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8A13F60-6E12-5822-4A31-36170D7413B6}"/>
              </a:ext>
            </a:extLst>
          </p:cNvPr>
          <p:cNvSpPr txBox="1"/>
          <p:nvPr/>
        </p:nvSpPr>
        <p:spPr>
          <a:xfrm>
            <a:off x="275913" y="2438590"/>
            <a:ext cx="93984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Sfumato</a:t>
            </a:r>
            <a:r>
              <a:rPr lang="ru-RU" dirty="0"/>
              <a:t> (итал.) – „</a:t>
            </a:r>
            <a:r>
              <a:rPr lang="ru-RU" dirty="0" err="1"/>
              <a:t>затъменен</a:t>
            </a:r>
            <a:r>
              <a:rPr lang="ru-RU" dirty="0"/>
              <a:t>, </a:t>
            </a:r>
            <a:r>
              <a:rPr lang="ru-RU" dirty="0" err="1"/>
              <a:t>неяснен</a:t>
            </a:r>
            <a:r>
              <a:rPr lang="ru-RU" dirty="0"/>
              <a:t>“, от лат.  </a:t>
            </a:r>
            <a:r>
              <a:rPr lang="ru-RU" dirty="0" err="1"/>
              <a:t>fumus</a:t>
            </a:r>
            <a:r>
              <a:rPr lang="ru-RU" dirty="0"/>
              <a:t> – пушек, </a:t>
            </a:r>
            <a:r>
              <a:rPr lang="ru-RU" dirty="0" err="1"/>
              <a:t>дим</a:t>
            </a:r>
            <a:r>
              <a:rPr lang="ru-RU" dirty="0"/>
              <a:t>;</a:t>
            </a:r>
          </a:p>
          <a:p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Използва</a:t>
            </a:r>
            <a:r>
              <a:rPr lang="ru-RU" dirty="0"/>
              <a:t> се </a:t>
            </a:r>
            <a:r>
              <a:rPr lang="ru-RU" dirty="0" err="1"/>
              <a:t>наслояване</a:t>
            </a:r>
            <a:r>
              <a:rPr lang="ru-RU" dirty="0"/>
              <a:t> на </a:t>
            </a:r>
            <a:r>
              <a:rPr lang="ru-RU" dirty="0" err="1"/>
              <a:t>полупрозрачни</a:t>
            </a:r>
            <a:r>
              <a:rPr lang="ru-RU" dirty="0"/>
              <a:t> </a:t>
            </a:r>
            <a:r>
              <a:rPr lang="ru-RU" dirty="0" err="1"/>
              <a:t>пластове</a:t>
            </a:r>
            <a:r>
              <a:rPr lang="ru-RU" dirty="0"/>
              <a:t> </a:t>
            </a:r>
            <a:r>
              <a:rPr lang="ru-RU" dirty="0" err="1"/>
              <a:t>велурен</a:t>
            </a:r>
            <a:r>
              <a:rPr lang="ru-RU" dirty="0"/>
              <a:t> лак, при </a:t>
            </a:r>
            <a:r>
              <a:rPr lang="ru-RU" dirty="0" err="1"/>
              <a:t>което</a:t>
            </a:r>
            <a:r>
              <a:rPr lang="ru-RU" dirty="0"/>
              <a:t> се </a:t>
            </a:r>
            <a:r>
              <a:rPr lang="ru-RU" dirty="0" err="1"/>
              <a:t>получава</a:t>
            </a:r>
            <a:r>
              <a:rPr lang="ru-RU" dirty="0"/>
              <a:t> </a:t>
            </a:r>
            <a:r>
              <a:rPr lang="ru-RU" dirty="0" err="1"/>
              <a:t>размиване</a:t>
            </a:r>
            <a:r>
              <a:rPr lang="ru-RU" dirty="0"/>
              <a:t> на </a:t>
            </a:r>
            <a:r>
              <a:rPr lang="ru-RU" dirty="0" err="1"/>
              <a:t>контурите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следващ</a:t>
            </a:r>
            <a:r>
              <a:rPr lang="ru-RU" dirty="0"/>
              <a:t> слой;</a:t>
            </a:r>
          </a:p>
          <a:p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Визуалният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е да се </a:t>
            </a:r>
            <a:r>
              <a:rPr lang="ru-RU" dirty="0" err="1"/>
              <a:t>придаде</a:t>
            </a:r>
            <a:r>
              <a:rPr lang="ru-RU" dirty="0"/>
              <a:t> на </a:t>
            </a:r>
            <a:r>
              <a:rPr lang="ru-RU" dirty="0" err="1"/>
              <a:t>изображението</a:t>
            </a:r>
            <a:r>
              <a:rPr lang="ru-RU" dirty="0"/>
              <a:t> специфична, </a:t>
            </a:r>
            <a:r>
              <a:rPr lang="ru-RU" dirty="0" err="1"/>
              <a:t>съзнателно</a:t>
            </a:r>
            <a:r>
              <a:rPr lang="ru-RU" dirty="0"/>
              <a:t> </a:t>
            </a:r>
            <a:r>
              <a:rPr lang="ru-RU" dirty="0" err="1"/>
              <a:t>замъглена</a:t>
            </a:r>
            <a:r>
              <a:rPr lang="ru-RU" dirty="0"/>
              <a:t> перспектива, </a:t>
            </a:r>
            <a:r>
              <a:rPr lang="ru-RU" dirty="0" err="1"/>
              <a:t>която</a:t>
            </a:r>
            <a:r>
              <a:rPr lang="ru-RU" dirty="0"/>
              <a:t> се </a:t>
            </a:r>
            <a:r>
              <a:rPr lang="ru-RU" dirty="0" err="1"/>
              <a:t>отличава</a:t>
            </a:r>
            <a:r>
              <a:rPr lang="ru-RU" dirty="0"/>
              <a:t> с </a:t>
            </a:r>
            <a:r>
              <a:rPr lang="ru-RU" dirty="0" err="1"/>
              <a:t>усещането</a:t>
            </a:r>
            <a:r>
              <a:rPr lang="ru-RU" dirty="0"/>
              <a:t> за </a:t>
            </a:r>
            <a:r>
              <a:rPr lang="ru-RU" dirty="0" err="1"/>
              <a:t>въздушност</a:t>
            </a:r>
            <a:r>
              <a:rPr lang="ru-RU" dirty="0"/>
              <a:t> на </a:t>
            </a:r>
            <a:r>
              <a:rPr lang="ru-RU" dirty="0" err="1"/>
              <a:t>централния</a:t>
            </a:r>
            <a:r>
              <a:rPr lang="ru-RU" dirty="0"/>
              <a:t> образ и за </a:t>
            </a:r>
            <a:r>
              <a:rPr lang="ru-RU" dirty="0" err="1"/>
              <a:t>по-голяма</a:t>
            </a:r>
            <a:r>
              <a:rPr lang="ru-RU" dirty="0"/>
              <a:t> </a:t>
            </a:r>
            <a:r>
              <a:rPr lang="ru-RU" dirty="0" err="1"/>
              <a:t>дълбочина</a:t>
            </a:r>
            <a:r>
              <a:rPr lang="ru-RU" dirty="0"/>
              <a:t> на фона;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Използва</a:t>
            </a:r>
            <a:r>
              <a:rPr lang="ru-RU" dirty="0"/>
              <a:t> се </a:t>
            </a:r>
            <a:r>
              <a:rPr lang="ru-RU" dirty="0" err="1"/>
              <a:t>принципът</a:t>
            </a:r>
            <a:r>
              <a:rPr lang="ru-RU" dirty="0"/>
              <a:t> на </a:t>
            </a:r>
            <a:r>
              <a:rPr lang="ru-RU" dirty="0" err="1"/>
              <a:t>разсейването</a:t>
            </a:r>
            <a:r>
              <a:rPr lang="ru-RU" dirty="0"/>
              <a:t>, </a:t>
            </a:r>
            <a:r>
              <a:rPr lang="ru-RU" dirty="0" err="1"/>
              <a:t>сякаш</a:t>
            </a:r>
            <a:r>
              <a:rPr lang="ru-RU" dirty="0"/>
              <a:t> </a:t>
            </a:r>
            <a:r>
              <a:rPr lang="ru-RU" dirty="0" err="1"/>
              <a:t>контурите</a:t>
            </a:r>
            <a:r>
              <a:rPr lang="ru-RU" dirty="0"/>
              <a:t> се </a:t>
            </a:r>
            <a:r>
              <a:rPr lang="ru-RU" dirty="0" err="1"/>
              <a:t>разнасят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0D20094-85BB-2FCC-FBCE-EA7640404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20" y="2492896"/>
            <a:ext cx="1970698" cy="29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6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98C3-96B4-E6A8-045F-061670AA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461A86A-D66D-11BD-0BE9-5B5BE6A1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0876" y="6231140"/>
            <a:ext cx="711015" cy="304800"/>
          </a:xfrm>
        </p:spPr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18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D8793370-210F-1560-E2CC-C4F966A55E42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BC842E7-78DF-685B-918B-BA381FD19C8F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628C0B14-42F4-F39D-A46E-8F3468778B09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Специфична </a:t>
            </a:r>
            <a:r>
              <a:rPr lang="ru-RU" sz="2200" b="1" dirty="0" err="1">
                <a:solidFill>
                  <a:srgbClr val="FF0000"/>
                </a:solidFill>
              </a:rPr>
              <a:t>изобразителна</a:t>
            </a:r>
            <a:r>
              <a:rPr lang="ru-RU" sz="2200" b="1" dirty="0">
                <a:solidFill>
                  <a:srgbClr val="FF0000"/>
                </a:solidFill>
              </a:rPr>
              <a:t> техника:</a:t>
            </a:r>
            <a:endParaRPr lang="bg-BG" sz="22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FC8836AA-B96A-26DA-16F0-87F879006687}"/>
              </a:ext>
            </a:extLst>
          </p:cNvPr>
          <p:cNvSpPr txBox="1"/>
          <p:nvPr/>
        </p:nvSpPr>
        <p:spPr>
          <a:xfrm>
            <a:off x="296367" y="2852936"/>
            <a:ext cx="9398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Чрез подобно (не)описание се </a:t>
            </a:r>
            <a:r>
              <a:rPr lang="ru-RU" sz="2000" dirty="0" err="1"/>
              <a:t>налага</a:t>
            </a:r>
            <a:r>
              <a:rPr lang="ru-RU" sz="2000" dirty="0"/>
              <a:t> </a:t>
            </a:r>
            <a:r>
              <a:rPr lang="ru-RU" sz="2000" dirty="0" err="1"/>
              <a:t>усещането</a:t>
            </a:r>
            <a:r>
              <a:rPr lang="ru-RU" sz="2000" dirty="0"/>
              <a:t>, че </a:t>
            </a:r>
            <a:r>
              <a:rPr lang="ru-RU" sz="2000" dirty="0" err="1"/>
              <a:t>това</a:t>
            </a:r>
            <a:r>
              <a:rPr lang="ru-RU" sz="2000" dirty="0"/>
              <a:t> е </a:t>
            </a:r>
            <a:r>
              <a:rPr lang="ru-RU" sz="2000" dirty="0" err="1"/>
              <a:t>една</a:t>
            </a:r>
            <a:r>
              <a:rPr lang="ru-RU" sz="2000" dirty="0"/>
              <a:t> </a:t>
            </a:r>
            <a:r>
              <a:rPr lang="ru-RU" sz="2000" dirty="0" err="1"/>
              <a:t>нереална</a:t>
            </a:r>
            <a:r>
              <a:rPr lang="ru-RU" sz="2000" dirty="0"/>
              <a:t> жена, </a:t>
            </a:r>
            <a:r>
              <a:rPr lang="ru-RU" sz="2000" dirty="0" err="1"/>
              <a:t>неразгадаемо</a:t>
            </a:r>
            <a:r>
              <a:rPr lang="ru-RU" sz="2000" dirty="0"/>
              <a:t> </a:t>
            </a:r>
            <a:r>
              <a:rPr lang="ru-RU" sz="2000" dirty="0" err="1"/>
              <a:t>същество</a:t>
            </a:r>
            <a:r>
              <a:rPr lang="ru-RU" sz="2000" dirty="0"/>
              <a:t>, </a:t>
            </a:r>
            <a:r>
              <a:rPr lang="ru-RU" sz="2000" dirty="0" err="1"/>
              <a:t>чиято</a:t>
            </a:r>
            <a:r>
              <a:rPr lang="ru-RU" sz="2000" dirty="0"/>
              <a:t> </a:t>
            </a:r>
            <a:r>
              <a:rPr lang="ru-RU" sz="2000" dirty="0" err="1"/>
              <a:t>същност</a:t>
            </a:r>
            <a:r>
              <a:rPr lang="ru-RU" sz="2000" dirty="0"/>
              <a:t> </a:t>
            </a:r>
            <a:r>
              <a:rPr lang="ru-RU" sz="2000" dirty="0" err="1"/>
              <a:t>завинаги</a:t>
            </a:r>
            <a:r>
              <a:rPr lang="ru-RU" sz="2000" dirty="0"/>
              <a:t> е да остане </a:t>
            </a:r>
            <a:r>
              <a:rPr lang="ru-RU" sz="2000" dirty="0" err="1"/>
              <a:t>неназовимо</a:t>
            </a:r>
            <a:r>
              <a:rPr lang="ru-RU" sz="2000" dirty="0"/>
              <a:t> и </a:t>
            </a:r>
            <a:r>
              <a:rPr lang="ru-RU" sz="2000" dirty="0" err="1"/>
              <a:t>скрито</a:t>
            </a:r>
            <a:r>
              <a:rPr lang="ru-RU" sz="2000" dirty="0"/>
              <a:t>.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12CD903-1731-3F3E-C475-E779E07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852" y="2171433"/>
            <a:ext cx="1969200" cy="29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98B4-DE88-C3CA-172A-052D1C63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17A4F2C0-6053-48E8-A93F-673114EC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19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FF0FC1D6-3187-5054-A4BE-B68EADD30FA2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3CE0DB5D-B640-DB06-E82F-5F29D3B11406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7E64C31B-CA14-6173-0254-AEBA8191A6E4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Заключение</a:t>
            </a:r>
            <a:r>
              <a:rPr lang="ru-RU" sz="2200" b="1" dirty="0">
                <a:solidFill>
                  <a:srgbClr val="FF0000"/>
                </a:solidFill>
              </a:rPr>
              <a:t>:</a:t>
            </a:r>
            <a:endParaRPr lang="bg-BG" sz="22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93EF62AC-DBFC-8AC4-15F0-BB01AE17820B}"/>
              </a:ext>
            </a:extLst>
          </p:cNvPr>
          <p:cNvSpPr txBox="1"/>
          <p:nvPr/>
        </p:nvSpPr>
        <p:spPr>
          <a:xfrm>
            <a:off x="296367" y="2852936"/>
            <a:ext cx="10334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Образът</a:t>
            </a:r>
            <a:r>
              <a:rPr lang="ru-RU" sz="2000" dirty="0"/>
              <a:t> на Елена е </a:t>
            </a:r>
            <a:r>
              <a:rPr lang="ru-RU" sz="2000" dirty="0" err="1"/>
              <a:t>хетерогенен</a:t>
            </a:r>
            <a:r>
              <a:rPr lang="ru-RU" sz="2000" dirty="0"/>
              <a:t> и амбивалентно противоречив;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Тя</a:t>
            </a:r>
            <a:r>
              <a:rPr lang="ru-RU" sz="2000" dirty="0"/>
              <a:t> е тленно-нетленна, </a:t>
            </a:r>
            <a:r>
              <a:rPr lang="ru-RU" sz="2000" dirty="0" err="1"/>
              <a:t>присъстващо-отсъстваща</a:t>
            </a:r>
            <a:r>
              <a:rPr lang="ru-RU" sz="2000" dirty="0"/>
              <a:t>, </a:t>
            </a:r>
            <a:r>
              <a:rPr lang="ru-RU" sz="2000" dirty="0" err="1"/>
              <a:t>изплъзваща</a:t>
            </a:r>
            <a:r>
              <a:rPr lang="ru-RU" sz="2000" dirty="0"/>
              <a:t> се, </a:t>
            </a:r>
            <a:r>
              <a:rPr lang="ru-RU" sz="2000" dirty="0" err="1"/>
              <a:t>ефимерна</a:t>
            </a:r>
            <a:r>
              <a:rPr lang="ru-RU" sz="2000" dirty="0"/>
              <a:t>, зримо-незрима, конкретно-</a:t>
            </a:r>
            <a:r>
              <a:rPr lang="ru-RU" sz="2000" dirty="0" err="1"/>
              <a:t>нереална</a:t>
            </a:r>
            <a:r>
              <a:rPr lang="ru-RU" sz="2000" dirty="0"/>
              <a:t>, </a:t>
            </a:r>
            <a:r>
              <a:rPr lang="ru-RU" sz="2000" dirty="0" err="1"/>
              <a:t>появяващо</a:t>
            </a:r>
            <a:r>
              <a:rPr lang="ru-RU" sz="2000" dirty="0"/>
              <a:t> се-</a:t>
            </a:r>
            <a:r>
              <a:rPr lang="ru-RU" sz="2000" dirty="0" err="1"/>
              <a:t>чезнеща</a:t>
            </a:r>
            <a:r>
              <a:rPr lang="ru-RU" sz="2000" dirty="0"/>
              <a:t>, близко-</a:t>
            </a:r>
            <a:r>
              <a:rPr lang="ru-RU" sz="2000" dirty="0" err="1"/>
              <a:t>далечна</a:t>
            </a:r>
            <a:r>
              <a:rPr lang="ru-RU" sz="2000" dirty="0"/>
              <a:t>, </a:t>
            </a:r>
            <a:r>
              <a:rPr lang="ru-RU" sz="2000" dirty="0" err="1"/>
              <a:t>чуто-нечута</a:t>
            </a:r>
            <a:r>
              <a:rPr lang="ru-RU" sz="2000" dirty="0"/>
              <a:t>;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00A80DE-D734-E872-6EB3-3281BF0B6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808" y="2852936"/>
            <a:ext cx="115224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-12530" y="456817"/>
            <a:ext cx="12188823" cy="829681"/>
          </a:xfrm>
        </p:spPr>
        <p:txBody>
          <a:bodyPr rtlCol="0">
            <a:normAutofit fontScale="90000"/>
          </a:bodyPr>
          <a:lstStyle/>
          <a:p>
            <a:r>
              <a:rPr lang="ru-RU" sz="2600" b="1" dirty="0" err="1"/>
              <a:t>Aрхитектоника</a:t>
            </a:r>
            <a:r>
              <a:rPr lang="ru-RU" sz="2600" b="1" dirty="0"/>
              <a:t> на </a:t>
            </a:r>
            <a:r>
              <a:rPr lang="ru-RU" sz="2600" b="1" dirty="0" err="1"/>
              <a:t>художествения</a:t>
            </a:r>
            <a:r>
              <a:rPr lang="ru-RU" sz="2600" b="1" dirty="0"/>
              <a:t> образ</a:t>
            </a:r>
            <a:br>
              <a:rPr lang="ru-RU" sz="2600" b="1" dirty="0"/>
            </a:br>
            <a:r>
              <a:rPr lang="ru-RU" sz="2600" b="1" dirty="0"/>
              <a:t>на </a:t>
            </a:r>
            <a:r>
              <a:rPr lang="ru-RU" sz="2600" b="1" dirty="0" err="1"/>
              <a:t>въображаемата</a:t>
            </a:r>
            <a:r>
              <a:rPr lang="ru-RU" sz="2600" b="1" dirty="0"/>
              <a:t> жена</a:t>
            </a:r>
            <a:br>
              <a:rPr lang="ru-RU" sz="2600" b="1" dirty="0"/>
            </a:br>
            <a:r>
              <a:rPr lang="ru-RU" sz="2600" b="1" dirty="0"/>
              <a:t>от </a:t>
            </a:r>
            <a:r>
              <a:rPr lang="ru-RU" sz="2600" b="1" dirty="0" err="1"/>
              <a:t>разказа</a:t>
            </a:r>
            <a:r>
              <a:rPr lang="ru-RU" sz="2600" b="1" dirty="0"/>
              <a:t> „Елена – жената, </a:t>
            </a:r>
            <a:r>
              <a:rPr lang="ru-RU" sz="2600" b="1" dirty="0" err="1"/>
              <a:t>която</a:t>
            </a:r>
            <a:r>
              <a:rPr lang="ru-RU" sz="2600" b="1" dirty="0"/>
              <a:t> я </a:t>
            </a:r>
            <a:r>
              <a:rPr lang="ru-RU" sz="2600" b="1" dirty="0" err="1"/>
              <a:t>няма</a:t>
            </a:r>
            <a:r>
              <a:rPr lang="ru-RU" sz="2600" b="1" dirty="0"/>
              <a:t>“ от </a:t>
            </a:r>
            <a:r>
              <a:rPr lang="ru-RU" sz="2600" b="1" dirty="0" err="1"/>
              <a:t>Иво</a:t>
            </a:r>
            <a:r>
              <a:rPr lang="ru-RU" sz="2600" b="1" dirty="0"/>
              <a:t> </a:t>
            </a:r>
            <a:r>
              <a:rPr lang="ru-RU" sz="2600" b="1" dirty="0" err="1"/>
              <a:t>Андрич</a:t>
            </a:r>
            <a:endParaRPr lang="bg-BG" sz="2600" b="1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</a:t>
            </a:fld>
            <a:endParaRPr lang="bg-BG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963507"/>
              </p:ext>
            </p:extLst>
          </p:nvPr>
        </p:nvGraphicFramePr>
        <p:xfrm>
          <a:off x="1783705" y="5517232"/>
          <a:ext cx="4222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95687" imgH="1800476" progId="MSPhotoEd.3">
                  <p:embed/>
                </p:oleObj>
              </mc:Choice>
              <mc:Fallback>
                <p:oleObj r:id="rId3" imgW="1695687" imgH="180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705" y="5517232"/>
                        <a:ext cx="422275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одзаглавие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 txBox="1">
            <a:spLocks/>
          </p:cNvSpPr>
          <p:nvPr/>
        </p:nvSpPr>
        <p:spPr>
          <a:xfrm>
            <a:off x="1053852" y="5517232"/>
            <a:ext cx="9865096" cy="565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g-BG" b="1" noProof="1">
                <a:solidFill>
                  <a:schemeClr val="tx1"/>
                </a:solidFill>
              </a:rPr>
              <a:t>Русенски университет „Ангел Кънчев“</a:t>
            </a:r>
            <a:endParaRPr lang="en-US" b="1" noProof="1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bg-BG" sz="1200" b="1" noProof="1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bg-BG" sz="1200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одзаглавие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 txBox="1">
            <a:spLocks/>
          </p:cNvSpPr>
          <p:nvPr/>
        </p:nvSpPr>
        <p:spPr>
          <a:xfrm>
            <a:off x="1" y="3314154"/>
            <a:ext cx="12188824" cy="926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bg-BG" sz="1200" b="1" noProof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b="1" noProof="1">
                <a:solidFill>
                  <a:srgbClr val="FF0000"/>
                </a:solidFill>
              </a:rPr>
              <a:t>доц. д-р Мира Душковa, </a:t>
            </a:r>
            <a:r>
              <a:rPr lang="ru-RU" sz="1800" b="1" cap="none" noProof="1">
                <a:solidFill>
                  <a:srgbClr val="FF0000"/>
                </a:solidFill>
              </a:rPr>
              <a:t>e-mail: mdushkova@uni-ruse.bg</a:t>
            </a:r>
          </a:p>
          <a:p>
            <a:pPr>
              <a:lnSpc>
                <a:spcPct val="100000"/>
              </a:lnSpc>
            </a:pPr>
            <a:endParaRPr lang="bg-BG" sz="1200" noProof="1">
              <a:solidFill>
                <a:srgbClr val="FF0000"/>
              </a:solidFill>
            </a:endParaRPr>
          </a:p>
        </p:txBody>
      </p:sp>
      <p:pic>
        <p:nvPicPr>
          <p:cNvPr id="9" name="Picture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5558" r="36022" b="48145"/>
          <a:stretch/>
        </p:blipFill>
        <p:spPr>
          <a:xfrm>
            <a:off x="297328" y="2924944"/>
            <a:ext cx="1513047" cy="14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96F4E-2F12-01A1-633A-4507402B6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A2F72285-5E46-E8E7-A4FF-F43A7F29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20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0BF7CF46-B19B-4D5C-B3E4-B145F444A194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B4152E75-BC65-C8B7-5CBD-DF943F69DB24}"/>
              </a:ext>
            </a:extLst>
          </p:cNvPr>
          <p:cNvSpPr txBox="1"/>
          <p:nvPr/>
        </p:nvSpPr>
        <p:spPr>
          <a:xfrm>
            <a:off x="280865" y="1804174"/>
            <a:ext cx="1022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Заключение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  <a:endParaRPr lang="bg-BG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Диаграма 7">
            <a:extLst>
              <a:ext uri="{FF2B5EF4-FFF2-40B4-BE49-F238E27FC236}">
                <a16:creationId xmlns:a16="http://schemas.microsoft.com/office/drawing/2014/main" id="{E9E247DD-6B5B-A436-D183-3DDBA144F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425148"/>
              </p:ext>
            </p:extLst>
          </p:nvPr>
        </p:nvGraphicFramePr>
        <p:xfrm>
          <a:off x="117747" y="44624"/>
          <a:ext cx="12071077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23A81B12-6616-887B-DD29-D86CB44B6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96" y="2885440"/>
            <a:ext cx="115224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7886-D623-1FDD-3775-64AFB293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7DA3EA1F-BD93-DC6A-55C2-974A3BC1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21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5A768B27-4D5D-BADB-0679-D0B1E021755B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FFF838F3-6C8E-B9DB-633F-A41B154C6FCC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06E8CBDE-270D-6860-9883-C6AB69418A07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Заключение</a:t>
            </a:r>
            <a:r>
              <a:rPr lang="ru-RU" sz="2200" b="1" dirty="0">
                <a:solidFill>
                  <a:srgbClr val="FF0000"/>
                </a:solidFill>
              </a:rPr>
              <a:t>:</a:t>
            </a:r>
            <a:endParaRPr lang="bg-BG" sz="22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A3C01DD8-828A-630C-BBE9-5E989FAECED0}"/>
              </a:ext>
            </a:extLst>
          </p:cNvPr>
          <p:cNvSpPr txBox="1"/>
          <p:nvPr/>
        </p:nvSpPr>
        <p:spPr>
          <a:xfrm>
            <a:off x="265881" y="2507164"/>
            <a:ext cx="104064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Тя</a:t>
            </a:r>
            <a:r>
              <a:rPr lang="ru-RU" sz="2000" dirty="0"/>
              <a:t> е странна, </a:t>
            </a:r>
            <a:r>
              <a:rPr lang="ru-RU" sz="2000" dirty="0" err="1"/>
              <a:t>иреална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Не </a:t>
            </a:r>
            <a:r>
              <a:rPr lang="ru-RU" sz="2000" dirty="0" err="1"/>
              <a:t>може</a:t>
            </a:r>
            <a:r>
              <a:rPr lang="ru-RU" sz="2000" dirty="0"/>
              <a:t> да </a:t>
            </a:r>
            <a:r>
              <a:rPr lang="ru-RU" sz="2000" dirty="0" err="1"/>
              <a:t>бъде</a:t>
            </a:r>
            <a:r>
              <a:rPr lang="ru-RU" sz="2000" dirty="0"/>
              <a:t> описана, </a:t>
            </a:r>
            <a:r>
              <a:rPr lang="ru-RU" sz="2000" dirty="0" err="1"/>
              <a:t>невъзможно</a:t>
            </a:r>
            <a:r>
              <a:rPr lang="ru-RU" sz="2000" dirty="0"/>
              <a:t> е да </a:t>
            </a:r>
            <a:r>
              <a:rPr lang="ru-RU" sz="2000" dirty="0" err="1"/>
              <a:t>бъде</a:t>
            </a:r>
            <a:r>
              <a:rPr lang="ru-RU" sz="2000" dirty="0"/>
              <a:t> </a:t>
            </a:r>
            <a:r>
              <a:rPr lang="ru-RU" sz="2000" dirty="0" err="1"/>
              <a:t>разказана</a:t>
            </a:r>
            <a:r>
              <a:rPr lang="ru-RU" sz="2000" dirty="0"/>
              <a:t>, </a:t>
            </a:r>
            <a:r>
              <a:rPr lang="ru-RU" sz="2000" dirty="0" err="1"/>
              <a:t>затова</a:t>
            </a:r>
            <a:r>
              <a:rPr lang="ru-RU" sz="2000" dirty="0"/>
              <a:t> и </a:t>
            </a:r>
            <a:r>
              <a:rPr lang="ru-RU" sz="2000" dirty="0" err="1"/>
              <a:t>целият</a:t>
            </a:r>
            <a:r>
              <a:rPr lang="ru-RU" sz="2000" dirty="0"/>
              <a:t> текст е </a:t>
            </a:r>
            <a:r>
              <a:rPr lang="ru-RU" sz="2000" dirty="0" err="1"/>
              <a:t>изграден</a:t>
            </a:r>
            <a:r>
              <a:rPr lang="ru-RU" sz="2000" dirty="0"/>
              <a:t> </a:t>
            </a:r>
            <a:r>
              <a:rPr lang="ru-RU" sz="2000" b="1" dirty="0" err="1"/>
              <a:t>като</a:t>
            </a:r>
            <a:r>
              <a:rPr lang="ru-RU" sz="2000" b="1" dirty="0"/>
              <a:t> </a:t>
            </a:r>
            <a:r>
              <a:rPr lang="ru-RU" sz="2000" b="1" dirty="0" err="1"/>
              <a:t>поетика</a:t>
            </a:r>
            <a:r>
              <a:rPr lang="ru-RU" sz="2000" b="1" dirty="0"/>
              <a:t> на </a:t>
            </a:r>
            <a:r>
              <a:rPr lang="ru-RU" sz="2000" b="1" dirty="0" err="1"/>
              <a:t>отсъствието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Истинският</a:t>
            </a:r>
            <a:r>
              <a:rPr lang="ru-RU" sz="2000" dirty="0"/>
              <a:t> лик на Елена е </a:t>
            </a:r>
            <a:r>
              <a:rPr lang="ru-RU" sz="2000" dirty="0" err="1"/>
              <a:t>скрит</a:t>
            </a:r>
            <a:r>
              <a:rPr lang="ru-RU" sz="2000" dirty="0"/>
              <a:t> </a:t>
            </a:r>
            <a:r>
              <a:rPr lang="ru-RU" sz="2000" b="1" dirty="0"/>
              <a:t>„зад“ </a:t>
            </a:r>
            <a:r>
              <a:rPr lang="ru-RU" sz="2000" dirty="0"/>
              <a:t>текста.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Тя</a:t>
            </a:r>
            <a:r>
              <a:rPr lang="ru-RU" sz="2000" dirty="0"/>
              <a:t> е </a:t>
            </a:r>
            <a:r>
              <a:rPr lang="ru-RU" sz="2000" dirty="0" err="1"/>
              <a:t>подчертано</a:t>
            </a:r>
            <a:r>
              <a:rPr lang="ru-RU" sz="2000" dirty="0"/>
              <a:t> </a:t>
            </a:r>
            <a:r>
              <a:rPr lang="ru-RU" sz="2000" dirty="0" err="1"/>
              <a:t>фикционален</a:t>
            </a:r>
            <a:r>
              <a:rPr lang="ru-RU" sz="2000" dirty="0"/>
              <a:t> образ.</a:t>
            </a:r>
          </a:p>
          <a:p>
            <a:endParaRPr lang="ru-RU" dirty="0"/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698B5832-895D-16EC-C442-CB498400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178" y="3212976"/>
            <a:ext cx="115224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4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40F1-9F37-0502-EDC7-A1F139268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F35BD34-1610-8000-317B-7D3B6923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22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65E57A1F-BD41-21FB-4059-CC4894029804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9F41E2C0-B852-579C-978F-F600FB7B1F07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A641E66E-84F2-4F44-0E30-D479E45FF3DE}"/>
              </a:ext>
            </a:extLst>
          </p:cNvPr>
          <p:cNvSpPr txBox="1"/>
          <p:nvPr/>
        </p:nvSpPr>
        <p:spPr>
          <a:xfrm>
            <a:off x="7894612" y="530120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0000"/>
                </a:solidFill>
              </a:rPr>
              <a:t>Рис. 1 – </a:t>
            </a:r>
            <a:r>
              <a:rPr lang="en-US" sz="2000" b="1" dirty="0">
                <a:solidFill>
                  <a:srgbClr val="FF0000"/>
                </a:solidFill>
              </a:rPr>
              <a:t>Gemini</a:t>
            </a:r>
            <a:endParaRPr lang="bg-BG" sz="20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9C018C0A-AB12-34D7-F07E-71647DDBC4DA}"/>
              </a:ext>
            </a:extLst>
          </p:cNvPr>
          <p:cNvSpPr txBox="1"/>
          <p:nvPr/>
        </p:nvSpPr>
        <p:spPr>
          <a:xfrm>
            <a:off x="296367" y="2852936"/>
            <a:ext cx="7454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/>
              <a:t>„</a:t>
            </a:r>
            <a:r>
              <a:rPr lang="ru-RU" dirty="0"/>
              <a:t>Между </a:t>
            </a:r>
            <a:r>
              <a:rPr lang="ru-RU" dirty="0" err="1"/>
              <a:t>куфарите</a:t>
            </a:r>
            <a:r>
              <a:rPr lang="ru-RU" dirty="0"/>
              <a:t>, обронила глава на най-</a:t>
            </a:r>
            <a:r>
              <a:rPr lang="ru-RU" dirty="0" err="1"/>
              <a:t>големият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, с лице, </a:t>
            </a:r>
            <a:r>
              <a:rPr lang="ru-RU" dirty="0" err="1"/>
              <a:t>извърнато</a:t>
            </a:r>
            <a:r>
              <a:rPr lang="ru-RU" dirty="0"/>
              <a:t> кум </a:t>
            </a:r>
            <a:r>
              <a:rPr lang="ru-RU" dirty="0" err="1"/>
              <a:t>земяата</a:t>
            </a:r>
            <a:r>
              <a:rPr lang="ru-RU" dirty="0"/>
              <a:t>, </a:t>
            </a:r>
            <a:r>
              <a:rPr lang="ru-RU" dirty="0" err="1"/>
              <a:t>лежеше</a:t>
            </a:r>
            <a:r>
              <a:rPr lang="ru-RU" dirty="0"/>
              <a:t> Елена. В </a:t>
            </a:r>
            <a:r>
              <a:rPr lang="ru-RU" dirty="0" err="1"/>
              <a:t>здрача</a:t>
            </a:r>
            <a:r>
              <a:rPr lang="ru-RU" dirty="0"/>
              <a:t> не </a:t>
            </a:r>
            <a:r>
              <a:rPr lang="ru-RU" dirty="0" err="1"/>
              <a:t>можах</a:t>
            </a:r>
            <a:r>
              <a:rPr lang="ru-RU" dirty="0"/>
              <a:t> да </a:t>
            </a:r>
            <a:r>
              <a:rPr lang="ru-RU" dirty="0" err="1"/>
              <a:t>различа</a:t>
            </a:r>
            <a:r>
              <a:rPr lang="ru-RU" dirty="0"/>
              <a:t> подробности, но </a:t>
            </a:r>
            <a:r>
              <a:rPr lang="ru-RU" dirty="0" err="1"/>
              <a:t>цялата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поза – в </a:t>
            </a:r>
            <a:r>
              <a:rPr lang="ru-RU" dirty="0" err="1"/>
              <a:t>това</a:t>
            </a:r>
            <a:r>
              <a:rPr lang="ru-RU" dirty="0"/>
              <a:t> не </a:t>
            </a:r>
            <a:r>
              <a:rPr lang="ru-RU" dirty="0" err="1"/>
              <a:t>можеше</a:t>
            </a:r>
            <a:r>
              <a:rPr lang="ru-RU" dirty="0"/>
              <a:t> да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никакво</a:t>
            </a:r>
            <a:r>
              <a:rPr lang="ru-RU" dirty="0"/>
              <a:t> </a:t>
            </a:r>
            <a:r>
              <a:rPr lang="ru-RU" dirty="0" err="1"/>
              <a:t>съмнение</a:t>
            </a:r>
            <a:r>
              <a:rPr lang="ru-RU" dirty="0"/>
              <a:t> – </a:t>
            </a:r>
            <a:r>
              <a:rPr lang="ru-RU" dirty="0" err="1"/>
              <a:t>разкриваше</a:t>
            </a:r>
            <a:r>
              <a:rPr lang="ru-RU" dirty="0"/>
              <a:t> жена, </a:t>
            </a:r>
            <a:r>
              <a:rPr lang="ru-RU" dirty="0" err="1"/>
              <a:t>която</a:t>
            </a:r>
            <a:r>
              <a:rPr lang="ru-RU" dirty="0"/>
              <a:t>, </a:t>
            </a:r>
            <a:r>
              <a:rPr lang="ru-RU" dirty="0" err="1"/>
              <a:t>покосена</a:t>
            </a:r>
            <a:r>
              <a:rPr lang="ru-RU" dirty="0"/>
              <a:t> на </a:t>
            </a:r>
            <a:r>
              <a:rPr lang="ru-RU" dirty="0" err="1"/>
              <a:t>земята</a:t>
            </a:r>
            <a:r>
              <a:rPr lang="ru-RU" dirty="0"/>
              <a:t> от </a:t>
            </a:r>
            <a:r>
              <a:rPr lang="ru-RU" dirty="0" err="1"/>
              <a:t>тежка</a:t>
            </a:r>
            <a:r>
              <a:rPr lang="ru-RU" dirty="0"/>
              <a:t> </a:t>
            </a:r>
            <a:r>
              <a:rPr lang="ru-RU" dirty="0" err="1"/>
              <a:t>скръб</a:t>
            </a:r>
            <a:r>
              <a:rPr lang="ru-RU" dirty="0"/>
              <a:t> и </a:t>
            </a:r>
            <a:r>
              <a:rPr lang="ru-RU" dirty="0" err="1"/>
              <a:t>неудържим</a:t>
            </a:r>
            <a:r>
              <a:rPr lang="ru-RU" dirty="0"/>
              <a:t> плач, </a:t>
            </a:r>
            <a:r>
              <a:rPr lang="ru-RU" dirty="0" err="1"/>
              <a:t>ридаеше</a:t>
            </a:r>
            <a:r>
              <a:rPr lang="ru-RU" dirty="0"/>
              <a:t> </a:t>
            </a:r>
            <a:r>
              <a:rPr lang="ru-RU" dirty="0" err="1"/>
              <a:t>горко</a:t>
            </a:r>
            <a:r>
              <a:rPr lang="ru-RU" dirty="0"/>
              <a:t> над </a:t>
            </a:r>
            <a:r>
              <a:rPr lang="ru-RU" dirty="0" err="1"/>
              <a:t>вещите</a:t>
            </a:r>
            <a:r>
              <a:rPr lang="ru-RU" dirty="0"/>
              <a:t>, </a:t>
            </a:r>
            <a:r>
              <a:rPr lang="ru-RU" dirty="0" err="1"/>
              <a:t>проговтени</a:t>
            </a:r>
            <a:r>
              <a:rPr lang="ru-RU" dirty="0"/>
              <a:t> за </a:t>
            </a:r>
            <a:r>
              <a:rPr lang="ru-RU" dirty="0" err="1"/>
              <a:t>път</a:t>
            </a:r>
            <a:r>
              <a:rPr lang="en-US" dirty="0"/>
              <a:t>”.</a:t>
            </a:r>
          </a:p>
          <a:p>
            <a:pPr algn="just"/>
            <a:r>
              <a:rPr lang="en-US" dirty="0"/>
              <a:t>                                                                         (</a:t>
            </a:r>
            <a:r>
              <a:rPr lang="ru-RU" dirty="0"/>
              <a:t>прев. Катя </a:t>
            </a:r>
            <a:r>
              <a:rPr lang="ru-RU" dirty="0" err="1"/>
              <a:t>Йорданова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46F575C-7140-E9B5-407A-1D3AB760F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044" y="1780783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100F-BD0B-F42D-78E5-753FF3EF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94A494CF-7D93-4B18-6052-49787063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23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D9A83211-101F-3DA7-827B-EF9F2DDCE54E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05B673D6-205F-9500-B2CE-CBAFCA001F86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568249F9-AA0F-24AC-64BE-77D01D63ED35}"/>
              </a:ext>
            </a:extLst>
          </p:cNvPr>
          <p:cNvSpPr txBox="1"/>
          <p:nvPr/>
        </p:nvSpPr>
        <p:spPr>
          <a:xfrm>
            <a:off x="8011244" y="557875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0000"/>
                </a:solidFill>
              </a:rPr>
              <a:t>Рис. 2 – </a:t>
            </a:r>
            <a:r>
              <a:rPr lang="en-US" sz="2000" b="1" dirty="0">
                <a:solidFill>
                  <a:srgbClr val="FF0000"/>
                </a:solidFill>
              </a:rPr>
              <a:t>Gemini</a:t>
            </a:r>
            <a:endParaRPr lang="bg-BG" sz="20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B8250D0A-6FE9-2111-D115-01BFAB5481E8}"/>
              </a:ext>
            </a:extLst>
          </p:cNvPr>
          <p:cNvSpPr txBox="1"/>
          <p:nvPr/>
        </p:nvSpPr>
        <p:spPr>
          <a:xfrm>
            <a:off x="296367" y="2852936"/>
            <a:ext cx="7454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/>
              <a:t>„</a:t>
            </a:r>
            <a:r>
              <a:rPr lang="ru-RU" dirty="0"/>
              <a:t>По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време</a:t>
            </a:r>
            <a:r>
              <a:rPr lang="ru-RU" dirty="0"/>
              <a:t> – не </a:t>
            </a:r>
            <a:r>
              <a:rPr lang="ru-RU" dirty="0" err="1"/>
              <a:t>можах</a:t>
            </a:r>
            <a:r>
              <a:rPr lang="ru-RU" dirty="0"/>
              <a:t> дори да чуя </a:t>
            </a:r>
            <a:r>
              <a:rPr lang="ru-RU" dirty="0" err="1"/>
              <a:t>името</a:t>
            </a:r>
            <a:r>
              <a:rPr lang="ru-RU" dirty="0"/>
              <a:t> на </a:t>
            </a:r>
            <a:r>
              <a:rPr lang="ru-RU" dirty="0" err="1"/>
              <a:t>кожата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търговецът</a:t>
            </a:r>
            <a:r>
              <a:rPr lang="ru-RU" dirty="0"/>
              <a:t> в момента </a:t>
            </a:r>
            <a:r>
              <a:rPr lang="ru-RU" dirty="0" err="1"/>
              <a:t>съобщи</a:t>
            </a:r>
            <a:r>
              <a:rPr lang="ru-RU" dirty="0"/>
              <a:t> – пред </a:t>
            </a:r>
            <a:r>
              <a:rPr lang="ru-RU" dirty="0" err="1"/>
              <a:t>погледа</a:t>
            </a:r>
            <a:r>
              <a:rPr lang="ru-RU" dirty="0"/>
              <a:t> ми се </a:t>
            </a:r>
            <a:r>
              <a:rPr lang="ru-RU" dirty="0" err="1"/>
              <a:t>откри</a:t>
            </a:r>
            <a:r>
              <a:rPr lang="ru-RU" dirty="0"/>
              <a:t> </a:t>
            </a:r>
            <a:r>
              <a:rPr lang="ru-RU" dirty="0" err="1"/>
              <a:t>девствена</a:t>
            </a:r>
            <a:r>
              <a:rPr lang="ru-RU" dirty="0"/>
              <a:t>, </a:t>
            </a:r>
            <a:r>
              <a:rPr lang="ru-RU" dirty="0" err="1"/>
              <a:t>огряна</a:t>
            </a:r>
            <a:r>
              <a:rPr lang="ru-RU" dirty="0"/>
              <a:t> </a:t>
            </a:r>
            <a:r>
              <a:rPr lang="ru-RU" dirty="0" err="1"/>
              <a:t>шир</a:t>
            </a:r>
            <a:r>
              <a:rPr lang="ru-RU" dirty="0"/>
              <a:t> и сред </a:t>
            </a:r>
            <a:r>
              <a:rPr lang="ru-RU" dirty="0" err="1"/>
              <a:t>нея</a:t>
            </a:r>
            <a:r>
              <a:rPr lang="ru-RU" dirty="0"/>
              <a:t>, </a:t>
            </a:r>
            <a:r>
              <a:rPr lang="ru-RU" dirty="0" err="1"/>
              <a:t>голяма</a:t>
            </a:r>
            <a:r>
              <a:rPr lang="ru-RU" dirty="0"/>
              <a:t> и </a:t>
            </a:r>
            <a:r>
              <a:rPr lang="ru-RU" dirty="0" err="1"/>
              <a:t>издължена</a:t>
            </a:r>
            <a:r>
              <a:rPr lang="ru-RU" dirty="0"/>
              <a:t> </a:t>
            </a:r>
            <a:r>
              <a:rPr lang="ru-RU" dirty="0" err="1"/>
              <a:t>фигурата</a:t>
            </a:r>
            <a:r>
              <a:rPr lang="ru-RU" dirty="0"/>
              <a:t> на Елена,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вършеше</a:t>
            </a:r>
            <a:r>
              <a:rPr lang="ru-RU" dirty="0"/>
              <a:t>. Не </a:t>
            </a:r>
            <a:r>
              <a:rPr lang="ru-RU" dirty="0" err="1"/>
              <a:t>беше</a:t>
            </a:r>
            <a:r>
              <a:rPr lang="ru-RU" dirty="0"/>
              <a:t> гола, а </a:t>
            </a:r>
            <a:r>
              <a:rPr lang="ru-RU" dirty="0" err="1"/>
              <a:t>загърната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в </a:t>
            </a:r>
            <a:r>
              <a:rPr lang="ru-RU" dirty="0" err="1"/>
              <a:t>леко</a:t>
            </a:r>
            <a:r>
              <a:rPr lang="ru-RU" dirty="0"/>
              <a:t> </a:t>
            </a:r>
            <a:r>
              <a:rPr lang="ru-RU" dirty="0" err="1"/>
              <a:t>разлюляна</a:t>
            </a:r>
            <a:r>
              <a:rPr lang="ru-RU" dirty="0"/>
              <a:t> мрежа, </a:t>
            </a:r>
            <a:r>
              <a:rPr lang="ru-RU" dirty="0" err="1"/>
              <a:t>единсвтвено</a:t>
            </a:r>
            <a:r>
              <a:rPr lang="ru-RU" dirty="0"/>
              <a:t> от </a:t>
            </a:r>
            <a:r>
              <a:rPr lang="ru-RU" dirty="0" err="1"/>
              <a:t>онова</a:t>
            </a:r>
            <a:r>
              <a:rPr lang="ru-RU" dirty="0"/>
              <a:t>, сред </a:t>
            </a:r>
            <a:r>
              <a:rPr lang="ru-RU" dirty="0" err="1"/>
              <a:t>което</a:t>
            </a:r>
            <a:r>
              <a:rPr lang="ru-RU" dirty="0"/>
              <a:t> се </a:t>
            </a:r>
            <a:r>
              <a:rPr lang="ru-RU" dirty="0" err="1"/>
              <a:t>движеше</a:t>
            </a:r>
            <a:r>
              <a:rPr lang="ru-RU" dirty="0"/>
              <a:t>: </a:t>
            </a:r>
            <a:r>
              <a:rPr lang="ru-RU" dirty="0" err="1"/>
              <a:t>вълни</a:t>
            </a:r>
            <a:r>
              <a:rPr lang="ru-RU" dirty="0"/>
              <a:t>, </a:t>
            </a:r>
            <a:r>
              <a:rPr lang="ru-RU" dirty="0" err="1"/>
              <a:t>трептяща</a:t>
            </a:r>
            <a:r>
              <a:rPr lang="ru-RU" dirty="0"/>
              <a:t> </a:t>
            </a:r>
            <a:r>
              <a:rPr lang="ru-RU" dirty="0" err="1"/>
              <a:t>слънчева</a:t>
            </a:r>
            <a:r>
              <a:rPr lang="ru-RU" dirty="0"/>
              <a:t> светлина и </a:t>
            </a:r>
            <a:r>
              <a:rPr lang="ru-RU" dirty="0" err="1"/>
              <a:t>бялсък</a:t>
            </a:r>
            <a:r>
              <a:rPr lang="ru-RU" dirty="0"/>
              <a:t> на вода, </a:t>
            </a:r>
            <a:r>
              <a:rPr lang="ru-RU" dirty="0" err="1"/>
              <a:t>млади</a:t>
            </a:r>
            <a:r>
              <a:rPr lang="ru-RU" dirty="0"/>
              <a:t> листа. В </a:t>
            </a:r>
            <a:r>
              <a:rPr lang="ru-RU" dirty="0" err="1"/>
              <a:t>този</a:t>
            </a:r>
            <a:r>
              <a:rPr lang="ru-RU" dirty="0"/>
              <a:t> миг, </a:t>
            </a:r>
            <a:r>
              <a:rPr lang="ru-RU" dirty="0" err="1"/>
              <a:t>както</a:t>
            </a:r>
            <a:r>
              <a:rPr lang="ru-RU" dirty="0"/>
              <a:t> </a:t>
            </a:r>
            <a:r>
              <a:rPr lang="ru-RU" dirty="0" err="1"/>
              <a:t>никога</a:t>
            </a:r>
            <a:r>
              <a:rPr lang="ru-RU" dirty="0"/>
              <a:t> </a:t>
            </a:r>
            <a:r>
              <a:rPr lang="ru-RU" dirty="0" err="1"/>
              <a:t>дотогава</a:t>
            </a:r>
            <a:r>
              <a:rPr lang="ru-RU" dirty="0"/>
              <a:t>, я </a:t>
            </a:r>
            <a:r>
              <a:rPr lang="ru-RU" dirty="0" err="1"/>
              <a:t>видях</a:t>
            </a:r>
            <a:r>
              <a:rPr lang="ru-RU" dirty="0"/>
              <a:t> в </a:t>
            </a:r>
            <a:r>
              <a:rPr lang="ru-RU" dirty="0" err="1"/>
              <a:t>цялто</a:t>
            </a:r>
            <a:r>
              <a:rPr lang="ru-RU" dirty="0"/>
              <a:t> ѝ величие и красота</a:t>
            </a:r>
            <a:r>
              <a:rPr lang="en-US" dirty="0"/>
              <a:t>”</a:t>
            </a:r>
            <a:r>
              <a:rPr lang="ru-RU" dirty="0"/>
              <a:t>.</a:t>
            </a:r>
            <a:endParaRPr lang="en-US" dirty="0"/>
          </a:p>
          <a:p>
            <a:pPr algn="just"/>
            <a:r>
              <a:rPr lang="en-US" dirty="0"/>
              <a:t>                                                                               (</a:t>
            </a:r>
            <a:r>
              <a:rPr lang="ru-RU" dirty="0"/>
              <a:t>прев. Катя </a:t>
            </a:r>
            <a:r>
              <a:rPr lang="ru-RU" dirty="0" err="1"/>
              <a:t>Йорданова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4" name="Картина 3" descr="Картина, която съдържа скица, рисунка, Модна илюстрация, карти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7C4D9B88-65D2-73E1-3047-AEFFE8E01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44" y="1585635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1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B7450-38DC-BEC0-6621-10E3089D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3FC1989C-975F-AF9D-A25D-6FE79797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24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42448EB2-5383-0503-8D8A-5F44C268F21C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FA57806-7D5A-BB36-2ACF-210E74361D5D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150EADE6-8B0C-6E62-4496-C4CBFA6BC2D8}"/>
              </a:ext>
            </a:extLst>
          </p:cNvPr>
          <p:cNvSpPr txBox="1"/>
          <p:nvPr/>
        </p:nvSpPr>
        <p:spPr>
          <a:xfrm>
            <a:off x="8022156" y="581535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0000"/>
                </a:solidFill>
              </a:rPr>
              <a:t>Рис. 3 – </a:t>
            </a:r>
            <a:r>
              <a:rPr lang="en-US" sz="2000" b="1" dirty="0">
                <a:solidFill>
                  <a:srgbClr val="FF0000"/>
                </a:solidFill>
              </a:rPr>
              <a:t>Gemini</a:t>
            </a:r>
            <a:endParaRPr lang="bg-BG" sz="20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FC19AF61-B782-6720-1E8B-F970148EAAE5}"/>
              </a:ext>
            </a:extLst>
          </p:cNvPr>
          <p:cNvSpPr txBox="1"/>
          <p:nvPr/>
        </p:nvSpPr>
        <p:spPr>
          <a:xfrm>
            <a:off x="296367" y="2852936"/>
            <a:ext cx="76741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/>
              <a:t>„</a:t>
            </a:r>
            <a:r>
              <a:rPr lang="ru-RU" dirty="0"/>
              <a:t>От </a:t>
            </a:r>
            <a:r>
              <a:rPr lang="ru-RU" dirty="0" err="1"/>
              <a:t>стойката</a:t>
            </a:r>
            <a:r>
              <a:rPr lang="ru-RU" dirty="0"/>
              <a:t> и жеста ѝ би могло да се предположи, че се </a:t>
            </a:r>
            <a:r>
              <a:rPr lang="ru-RU" dirty="0" err="1"/>
              <a:t>опитва</a:t>
            </a:r>
            <a:r>
              <a:rPr lang="ru-RU" dirty="0"/>
              <a:t> за </a:t>
            </a:r>
            <a:r>
              <a:rPr lang="ru-RU" dirty="0" err="1"/>
              <a:t>последен</a:t>
            </a:r>
            <a:r>
              <a:rPr lang="ru-RU" dirty="0"/>
              <a:t> </a:t>
            </a:r>
            <a:r>
              <a:rPr lang="ru-RU" dirty="0" err="1"/>
              <a:t>път</a:t>
            </a:r>
            <a:r>
              <a:rPr lang="ru-RU" dirty="0"/>
              <a:t> да </a:t>
            </a:r>
            <a:r>
              <a:rPr lang="ru-RU" dirty="0" err="1"/>
              <a:t>викне</a:t>
            </a:r>
            <a:r>
              <a:rPr lang="ru-RU" dirty="0"/>
              <a:t> </a:t>
            </a:r>
            <a:r>
              <a:rPr lang="ru-RU" dirty="0" err="1"/>
              <a:t>някому</a:t>
            </a:r>
            <a:r>
              <a:rPr lang="ru-RU" dirty="0"/>
              <a:t> </a:t>
            </a:r>
            <a:r>
              <a:rPr lang="ru-RU" dirty="0" err="1"/>
              <a:t>нещо</a:t>
            </a:r>
            <a:r>
              <a:rPr lang="ru-RU" dirty="0"/>
              <a:t> или </a:t>
            </a:r>
            <a:r>
              <a:rPr lang="ru-RU" dirty="0" err="1"/>
              <a:t>пък</a:t>
            </a:r>
            <a:r>
              <a:rPr lang="ru-RU" dirty="0"/>
              <a:t> на висок глас да </a:t>
            </a:r>
            <a:r>
              <a:rPr lang="ru-RU" dirty="0" err="1"/>
              <a:t>поздрави</a:t>
            </a:r>
            <a:r>
              <a:rPr lang="ru-RU" dirty="0"/>
              <a:t> </a:t>
            </a:r>
            <a:r>
              <a:rPr lang="ru-RU" dirty="0" err="1"/>
              <a:t>някого</a:t>
            </a:r>
            <a:r>
              <a:rPr lang="ru-RU" dirty="0"/>
              <a:t> </a:t>
            </a:r>
            <a:r>
              <a:rPr lang="ru-RU" dirty="0" err="1"/>
              <a:t>отдалече</a:t>
            </a:r>
            <a:r>
              <a:rPr lang="ru-RU" dirty="0"/>
              <a:t>; ала и </a:t>
            </a:r>
            <a:r>
              <a:rPr lang="ru-RU" dirty="0" err="1"/>
              <a:t>тогава</a:t>
            </a:r>
            <a:r>
              <a:rPr lang="ru-RU" dirty="0"/>
              <a:t> не </a:t>
            </a:r>
            <a:r>
              <a:rPr lang="ru-RU" dirty="0" err="1"/>
              <a:t>чух</a:t>
            </a:r>
            <a:r>
              <a:rPr lang="ru-RU" dirty="0"/>
              <a:t> гласа ѝ, </a:t>
            </a:r>
            <a:r>
              <a:rPr lang="ru-RU" dirty="0" err="1"/>
              <a:t>както</a:t>
            </a:r>
            <a:r>
              <a:rPr lang="ru-RU" dirty="0"/>
              <a:t> и </a:t>
            </a:r>
            <a:r>
              <a:rPr lang="ru-RU" dirty="0" err="1"/>
              <a:t>никога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или след </a:t>
            </a:r>
            <a:r>
              <a:rPr lang="ru-RU" dirty="0" err="1"/>
              <a:t>това</a:t>
            </a:r>
            <a:r>
              <a:rPr lang="ru-RU" dirty="0"/>
              <a:t>. </a:t>
            </a:r>
            <a:r>
              <a:rPr lang="ru-RU" dirty="0" err="1"/>
              <a:t>Както</a:t>
            </a:r>
            <a:r>
              <a:rPr lang="ru-RU" dirty="0"/>
              <a:t> и да бе </a:t>
            </a:r>
            <a:r>
              <a:rPr lang="ru-RU" dirty="0" err="1"/>
              <a:t>застанала</a:t>
            </a:r>
            <a:r>
              <a:rPr lang="ru-RU" dirty="0"/>
              <a:t>, </a:t>
            </a:r>
            <a:r>
              <a:rPr lang="ru-RU" dirty="0" err="1"/>
              <a:t>тя</a:t>
            </a:r>
            <a:r>
              <a:rPr lang="ru-RU" dirty="0"/>
              <a:t> ми </a:t>
            </a:r>
            <a:r>
              <a:rPr lang="ru-RU" dirty="0" err="1"/>
              <a:t>изглеждаше</a:t>
            </a:r>
            <a:r>
              <a:rPr lang="ru-RU" dirty="0"/>
              <a:t> </a:t>
            </a:r>
            <a:r>
              <a:rPr lang="ru-RU" dirty="0" err="1"/>
              <a:t>величествена</a:t>
            </a:r>
            <a:r>
              <a:rPr lang="ru-RU" dirty="0"/>
              <a:t> – </a:t>
            </a:r>
            <a:r>
              <a:rPr lang="ru-RU" dirty="0" err="1"/>
              <a:t>разперила</a:t>
            </a:r>
            <a:r>
              <a:rPr lang="ru-RU" dirty="0"/>
              <a:t> </a:t>
            </a:r>
            <a:r>
              <a:rPr lang="ru-RU" dirty="0" err="1"/>
              <a:t>сякаш</a:t>
            </a:r>
            <a:r>
              <a:rPr lang="ru-RU" dirty="0"/>
              <a:t> криле в </a:t>
            </a:r>
            <a:r>
              <a:rPr lang="ru-RU" dirty="0" err="1"/>
              <a:t>пространството</a:t>
            </a:r>
            <a:r>
              <a:rPr lang="ru-RU" dirty="0"/>
              <a:t>, с </a:t>
            </a:r>
            <a:r>
              <a:rPr lang="ru-RU" dirty="0" err="1"/>
              <a:t>тяло</a:t>
            </a:r>
            <a:r>
              <a:rPr lang="ru-RU" dirty="0"/>
              <a:t>, </a:t>
            </a:r>
            <a:r>
              <a:rPr lang="ru-RU" dirty="0" err="1"/>
              <a:t>покоряващо</a:t>
            </a:r>
            <a:r>
              <a:rPr lang="ru-RU" dirty="0"/>
              <a:t> се на неизвестна за мене </a:t>
            </a:r>
            <a:r>
              <a:rPr lang="ru-RU" dirty="0" err="1"/>
              <a:t>потребност</a:t>
            </a:r>
            <a:r>
              <a:rPr lang="ru-RU" dirty="0"/>
              <a:t>, и </a:t>
            </a:r>
            <a:r>
              <a:rPr lang="ru-RU" dirty="0" err="1"/>
              <a:t>всецяло</a:t>
            </a:r>
            <a:r>
              <a:rPr lang="ru-RU" dirty="0"/>
              <a:t> </a:t>
            </a:r>
            <a:r>
              <a:rPr lang="ru-RU" dirty="0" err="1"/>
              <a:t>предаден</a:t>
            </a:r>
            <a:r>
              <a:rPr lang="ru-RU" dirty="0"/>
              <a:t> на </a:t>
            </a:r>
            <a:r>
              <a:rPr lang="ru-RU" dirty="0" err="1"/>
              <a:t>устрема</a:t>
            </a:r>
            <a:r>
              <a:rPr lang="ru-RU" dirty="0"/>
              <a:t> да </a:t>
            </a:r>
            <a:r>
              <a:rPr lang="ru-RU" dirty="0" err="1"/>
              <a:t>отдаде</a:t>
            </a:r>
            <a:r>
              <a:rPr lang="ru-RU" dirty="0"/>
              <a:t>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 err="1"/>
              <a:t>нещо</a:t>
            </a:r>
            <a:r>
              <a:rPr lang="ru-RU" dirty="0"/>
              <a:t> от себе си на </a:t>
            </a:r>
            <a:r>
              <a:rPr lang="ru-RU" dirty="0" err="1"/>
              <a:t>някого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се </a:t>
            </a:r>
            <a:r>
              <a:rPr lang="ru-RU" dirty="0" err="1"/>
              <a:t>отдалечаваше</a:t>
            </a:r>
            <a:r>
              <a:rPr lang="ru-RU" dirty="0"/>
              <a:t> и </a:t>
            </a:r>
            <a:r>
              <a:rPr lang="ru-RU" dirty="0" err="1"/>
              <a:t>когато</a:t>
            </a:r>
            <a:r>
              <a:rPr lang="ru-RU" dirty="0"/>
              <a:t> аз, </a:t>
            </a:r>
            <a:r>
              <a:rPr lang="ru-RU" dirty="0" err="1"/>
              <a:t>загледан</a:t>
            </a:r>
            <a:r>
              <a:rPr lang="ru-RU" dirty="0"/>
              <a:t> в </a:t>
            </a:r>
            <a:r>
              <a:rPr lang="ru-RU" dirty="0" err="1"/>
              <a:t>нея</a:t>
            </a:r>
            <a:r>
              <a:rPr lang="ru-RU" dirty="0"/>
              <a:t>, не </a:t>
            </a:r>
            <a:r>
              <a:rPr lang="ru-RU" dirty="0" err="1"/>
              <a:t>виждах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едновремнно</a:t>
            </a:r>
            <a:r>
              <a:rPr lang="ru-RU" dirty="0"/>
              <a:t> с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задържи</a:t>
            </a:r>
            <a:r>
              <a:rPr lang="ru-RU" dirty="0"/>
              <a:t> и от него </a:t>
            </a:r>
            <a:r>
              <a:rPr lang="ru-RU" dirty="0" err="1"/>
              <a:t>нещо</a:t>
            </a:r>
            <a:r>
              <a:rPr lang="ru-RU" dirty="0"/>
              <a:t>, </a:t>
            </a:r>
            <a:r>
              <a:rPr lang="ru-RU" dirty="0" err="1"/>
              <a:t>макар</a:t>
            </a:r>
            <a:r>
              <a:rPr lang="ru-RU" dirty="0"/>
              <a:t> и </a:t>
            </a:r>
            <a:r>
              <a:rPr lang="ru-RU" dirty="0" err="1"/>
              <a:t>съвсем</a:t>
            </a:r>
            <a:r>
              <a:rPr lang="ru-RU" dirty="0"/>
              <a:t> </a:t>
            </a:r>
            <a:r>
              <a:rPr lang="ru-RU" dirty="0" err="1"/>
              <a:t>малко</a:t>
            </a:r>
            <a:r>
              <a:rPr lang="ru-RU" dirty="0"/>
              <a:t>, </a:t>
            </a:r>
            <a:r>
              <a:rPr lang="ru-RU" dirty="0" err="1"/>
              <a:t>колкото</a:t>
            </a:r>
            <a:r>
              <a:rPr lang="ru-RU" dirty="0"/>
              <a:t> </a:t>
            </a:r>
            <a:r>
              <a:rPr lang="ru-RU" dirty="0" err="1"/>
              <a:t>мракът</a:t>
            </a:r>
            <a:r>
              <a:rPr lang="ru-RU" dirty="0"/>
              <a:t> и </a:t>
            </a:r>
            <a:r>
              <a:rPr lang="ru-RU" dirty="0" err="1"/>
              <a:t>разстоянието</a:t>
            </a:r>
            <a:r>
              <a:rPr lang="ru-RU" dirty="0"/>
              <a:t> </a:t>
            </a:r>
            <a:r>
              <a:rPr lang="ru-RU" dirty="0" err="1"/>
              <a:t>позволяват</a:t>
            </a:r>
            <a:r>
              <a:rPr lang="en-US" dirty="0"/>
              <a:t>”</a:t>
            </a:r>
            <a:r>
              <a:rPr lang="ru-RU" dirty="0"/>
              <a:t>.</a:t>
            </a:r>
            <a:endParaRPr lang="en-US" dirty="0"/>
          </a:p>
          <a:p>
            <a:pPr algn="just"/>
            <a:r>
              <a:rPr lang="en-US" dirty="0"/>
              <a:t>                                                                                    (</a:t>
            </a:r>
            <a:r>
              <a:rPr lang="ru-RU" dirty="0"/>
              <a:t>прев. Катя </a:t>
            </a:r>
            <a:r>
              <a:rPr lang="ru-RU" dirty="0" err="1"/>
              <a:t>Йорданова</a:t>
            </a:r>
            <a:r>
              <a:rPr lang="en-US" dirty="0"/>
              <a:t>)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19" name="Картина 18" descr="Картина, която съдържа дърво, скица, на открито, ж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B6FB125-6755-FD92-7757-B975BA93C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44" y="1789287"/>
            <a:ext cx="3847640" cy="38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6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19498391">
            <a:off x="272408" y="2205432"/>
            <a:ext cx="10612240" cy="1168400"/>
          </a:xfrm>
        </p:spPr>
        <p:txBody>
          <a:bodyPr rtlCol="0"/>
          <a:lstStyle/>
          <a:p>
            <a:pPr algn="ctr" rtl="0"/>
            <a:r>
              <a:rPr lang="bg-BG" dirty="0"/>
              <a:t>Благодаря за вниманието!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25</a:t>
            </a:fld>
            <a:endParaRPr lang="bg-BG" dirty="0"/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19B4D849-9C39-C791-A51F-18FE86030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5558" r="36022" b="48145"/>
          <a:stretch/>
        </p:blipFill>
        <p:spPr>
          <a:xfrm>
            <a:off x="436191" y="4719457"/>
            <a:ext cx="1513047" cy="1425600"/>
          </a:xfrm>
          <a:prstGeom prst="rect">
            <a:avLst/>
          </a:prstGeom>
        </p:spPr>
      </p:pic>
      <p:sp>
        <p:nvSpPr>
          <p:cNvPr id="6" name="Подзаглавие 2">
            <a:extLst>
              <a:ext uri="{FF2B5EF4-FFF2-40B4-BE49-F238E27FC236}">
                <a16:creationId xmlns:a16="http://schemas.microsoft.com/office/drawing/2014/main" id="{2CB2E657-CF06-8BEB-4765-94E7BB5E95E5}"/>
              </a:ext>
            </a:extLst>
          </p:cNvPr>
          <p:cNvSpPr txBox="1">
            <a:spLocks/>
          </p:cNvSpPr>
          <p:nvPr/>
        </p:nvSpPr>
        <p:spPr>
          <a:xfrm>
            <a:off x="-28512" y="5240246"/>
            <a:ext cx="12188824" cy="926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bg-BG" sz="1200" b="1" noProof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b="1" noProof="1">
                <a:solidFill>
                  <a:srgbClr val="FF0000"/>
                </a:solidFill>
              </a:rPr>
              <a:t>доц. д-р Мира Душковa, </a:t>
            </a:r>
            <a:r>
              <a:rPr lang="ru-RU" sz="1800" b="1" cap="none" noProof="1">
                <a:solidFill>
                  <a:srgbClr val="FF0000"/>
                </a:solidFill>
              </a:rPr>
              <a:t>e-mail: mdushkova@uni-ruse.bg</a:t>
            </a:r>
          </a:p>
          <a:p>
            <a:pPr>
              <a:lnSpc>
                <a:spcPct val="100000"/>
              </a:lnSpc>
            </a:pPr>
            <a:endParaRPr lang="bg-BG" sz="1200" noProof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3</a:t>
            </a:fld>
            <a:endParaRPr lang="bg-BG" dirty="0"/>
          </a:p>
        </p:txBody>
      </p:sp>
      <p:sp>
        <p:nvSpPr>
          <p:cNvPr id="7" name="Заглавие 12"/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0C8CD55-E07B-3DFC-4ADB-233BC9A81648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AC6FC476-F268-1CD2-B066-4BD0189351B6}"/>
              </a:ext>
            </a:extLst>
          </p:cNvPr>
          <p:cNvSpPr txBox="1"/>
          <p:nvPr/>
        </p:nvSpPr>
        <p:spPr>
          <a:xfrm>
            <a:off x="296368" y="2852936"/>
            <a:ext cx="997450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Два превода на български език: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Сб. </a:t>
            </a:r>
            <a:r>
              <a:rPr lang="bg-BG" sz="2000" dirty="0"/>
              <a:t>„Летуване на юг“ (1989) </a:t>
            </a:r>
            <a:r>
              <a:rPr lang="ru-RU" sz="2000" dirty="0"/>
              <a:t>под заглавие </a:t>
            </a:r>
            <a:r>
              <a:rPr lang="bg-BG" sz="2000" dirty="0"/>
              <a:t>„Елена – жената, която не съществува“,</a:t>
            </a:r>
          </a:p>
          <a:p>
            <a:r>
              <a:rPr lang="bg-BG" sz="2000" dirty="0"/>
              <a:t>     п</a:t>
            </a:r>
            <a:r>
              <a:rPr lang="ru-RU" sz="2000" dirty="0"/>
              <a:t>рев. Катя </a:t>
            </a:r>
            <a:r>
              <a:rPr lang="ru-RU" sz="2000" dirty="0" err="1"/>
              <a:t>Йорданова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Сб. </a:t>
            </a:r>
            <a:r>
              <a:rPr lang="bg-BG" sz="2000" dirty="0"/>
              <a:t>„Унесът и страданието на Тома </a:t>
            </a:r>
            <a:r>
              <a:rPr lang="bg-BG" sz="2000" dirty="0" err="1"/>
              <a:t>Галус</a:t>
            </a:r>
            <a:r>
              <a:rPr lang="bg-BG" sz="2000" dirty="0"/>
              <a:t>“ (2019) под заглавие „Елена – жената която я няма“, </a:t>
            </a:r>
            <a:r>
              <a:rPr lang="ru-RU" sz="2000" dirty="0"/>
              <a:t>прев. </a:t>
            </a:r>
            <a:r>
              <a:rPr lang="ru-RU" sz="2000" dirty="0" err="1"/>
              <a:t>Светлозар</a:t>
            </a:r>
            <a:r>
              <a:rPr lang="ru-RU" sz="2000" dirty="0"/>
              <a:t> </a:t>
            </a:r>
            <a:r>
              <a:rPr lang="ru-RU" sz="2000" dirty="0" err="1"/>
              <a:t>Игов</a:t>
            </a:r>
            <a:endParaRPr lang="bg-BG" sz="2000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A889C63D-6DA6-96A4-6FE4-5D0C657AAB49}"/>
              </a:ext>
            </a:extLst>
          </p:cNvPr>
          <p:cNvSpPr txBox="1"/>
          <p:nvPr/>
        </p:nvSpPr>
        <p:spPr>
          <a:xfrm>
            <a:off x="280864" y="1804174"/>
            <a:ext cx="11070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Разказът е написан през 1929 г., а е публикуван изцяло през 1962 г.</a:t>
            </a:r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F7362132-C2C4-6453-2B20-D076349F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15" t="11463" r="14504" b="4014"/>
          <a:stretch>
            <a:fillRect/>
          </a:stretch>
        </p:blipFill>
        <p:spPr>
          <a:xfrm>
            <a:off x="10451044" y="1916832"/>
            <a:ext cx="1332000" cy="1980924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4672BF1E-65A2-17A3-6DAA-7C2D9FAEAA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50" t="10101" r="17801" b="5555"/>
          <a:stretch>
            <a:fillRect/>
          </a:stretch>
        </p:blipFill>
        <p:spPr>
          <a:xfrm>
            <a:off x="10425844" y="4356200"/>
            <a:ext cx="1357200" cy="21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19FE-5A02-54C4-2018-CF692A7F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F13C72CC-58B8-AE40-9003-8CBAC2CB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4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F4300C30-161A-39C9-54D6-E7DC1B03F8B8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2704B81-92CD-30A0-4EB4-DD17F9558E7C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BEB7458B-F22B-B9E3-72ED-DB521C2FFE13}"/>
              </a:ext>
            </a:extLst>
          </p:cNvPr>
          <p:cNvSpPr txBox="1"/>
          <p:nvPr/>
        </p:nvSpPr>
        <p:spPr>
          <a:xfrm>
            <a:off x="296368" y="2852936"/>
            <a:ext cx="86783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жанрова</a:t>
            </a:r>
            <a:r>
              <a:rPr lang="ru-RU" sz="2000" dirty="0"/>
              <a:t> реконструкция;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вписан е </a:t>
            </a:r>
            <a:r>
              <a:rPr lang="ru-RU" sz="2000" dirty="0" err="1"/>
              <a:t>като</a:t>
            </a:r>
            <a:r>
              <a:rPr lang="ru-RU" sz="2000" dirty="0"/>
              <a:t> част от </a:t>
            </a:r>
            <a:r>
              <a:rPr lang="ru-RU" sz="2000" dirty="0" err="1"/>
              <a:t>лиризираната</a:t>
            </a:r>
            <a:r>
              <a:rPr lang="ru-RU" sz="2000" dirty="0"/>
              <a:t> проза на </a:t>
            </a:r>
            <a:r>
              <a:rPr lang="ru-RU" sz="2000" dirty="0" err="1"/>
              <a:t>Андрич</a:t>
            </a:r>
            <a:r>
              <a:rPr lang="ru-RU" sz="20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като</a:t>
            </a:r>
            <a:r>
              <a:rPr lang="ru-RU" sz="2000" dirty="0"/>
              <a:t> един от </a:t>
            </a:r>
            <a:r>
              <a:rPr lang="ru-RU" sz="2000" dirty="0" err="1"/>
              <a:t>разпознаваемите</a:t>
            </a:r>
            <a:r>
              <a:rPr lang="ru-RU" sz="2000" dirty="0"/>
              <a:t> </a:t>
            </a:r>
            <a:r>
              <a:rPr lang="ru-RU" sz="2000" dirty="0" err="1"/>
              <a:t>негови</a:t>
            </a:r>
            <a:r>
              <a:rPr lang="ru-RU" sz="2000" dirty="0"/>
              <a:t> персонажи жени;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психологичен/ </a:t>
            </a:r>
            <a:r>
              <a:rPr lang="ru-RU" sz="2000" dirty="0" err="1"/>
              <a:t>Юнгиански</a:t>
            </a:r>
            <a:r>
              <a:rPr lang="ru-RU" sz="2000" dirty="0"/>
              <a:t> аспект;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чрез потенциала </a:t>
            </a:r>
            <a:r>
              <a:rPr lang="ru-RU" sz="2000" dirty="0" err="1"/>
              <a:t>му</a:t>
            </a:r>
            <a:r>
              <a:rPr lang="ru-RU" sz="2000" dirty="0"/>
              <a:t> за анализ на художествен текст в </a:t>
            </a:r>
            <a:r>
              <a:rPr lang="ru-RU" sz="2000" dirty="0" err="1"/>
              <a:t>училищното</a:t>
            </a:r>
            <a:r>
              <a:rPr lang="ru-RU" sz="2000" dirty="0"/>
              <a:t> обучение;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изследвани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</a:t>
            </a:r>
            <a:r>
              <a:rPr lang="ru-RU" sz="2000" dirty="0" err="1"/>
              <a:t>мотивите</a:t>
            </a:r>
            <a:r>
              <a:rPr lang="ru-RU" sz="2000" dirty="0"/>
              <a:t> за </a:t>
            </a:r>
            <a:r>
              <a:rPr lang="ru-RU" sz="2000" dirty="0" err="1"/>
              <a:t>любовта</a:t>
            </a:r>
            <a:r>
              <a:rPr lang="ru-RU" sz="2000" dirty="0"/>
              <a:t>, </a:t>
            </a:r>
            <a:r>
              <a:rPr lang="ru-RU" sz="2000" dirty="0" err="1"/>
              <a:t>пътуването</a:t>
            </a:r>
            <a:r>
              <a:rPr lang="ru-RU" sz="2000" dirty="0"/>
              <a:t>, </a:t>
            </a:r>
            <a:r>
              <a:rPr lang="ru-RU" sz="2000" dirty="0" err="1"/>
              <a:t>свободата</a:t>
            </a:r>
            <a:r>
              <a:rPr lang="ru-RU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особеностите</a:t>
            </a:r>
            <a:r>
              <a:rPr lang="ru-RU" sz="2000" dirty="0"/>
              <a:t> на хронотопа и пр.</a:t>
            </a:r>
            <a:endParaRPr lang="ru-RU" dirty="0"/>
          </a:p>
          <a:p>
            <a:endParaRPr lang="ru-RU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79E0F4BC-74EB-119C-0577-D9663F61F1C8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Различни интерпретации: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595A8DB-43CE-0952-535D-546FC62C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684" y="3140968"/>
            <a:ext cx="3149248" cy="21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6AFF6-5529-43D9-D682-7A923EE01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EC17B0C-F55A-9AF4-34B0-D9BA5065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5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7349F59E-E159-4566-67C3-C92ECE1F47AC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099CDC7-447C-862C-3AD8-565128DD6AD0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9C620952-F71E-BF82-D0CF-701C6C9D6B59}"/>
              </a:ext>
            </a:extLst>
          </p:cNvPr>
          <p:cNvSpPr txBox="1"/>
          <p:nvPr/>
        </p:nvSpPr>
        <p:spPr>
          <a:xfrm>
            <a:off x="296368" y="2852936"/>
            <a:ext cx="86783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биографично </a:t>
            </a:r>
            <a:r>
              <a:rPr lang="ru-RU" sz="2000" dirty="0" err="1"/>
              <a:t>изследване</a:t>
            </a:r>
            <a:r>
              <a:rPr lang="ru-RU" sz="2000" dirty="0"/>
              <a:t> – коя е Елена – </a:t>
            </a:r>
            <a:r>
              <a:rPr lang="pl-PL" sz="2000" dirty="0"/>
              <a:t>Силвија</a:t>
            </a:r>
            <a:r>
              <a:rPr lang="bg-BG" sz="2000" dirty="0"/>
              <a:t>, </a:t>
            </a:r>
            <a:r>
              <a:rPr lang="pl-PL" sz="2000" dirty="0"/>
              <a:t>Новак Бајцар</a:t>
            </a:r>
            <a:r>
              <a:rPr lang="bg-BG" sz="2000" dirty="0"/>
              <a:t> (</a:t>
            </a:r>
            <a:r>
              <a:rPr lang="pl-PL" sz="2000" dirty="0"/>
              <a:t>Kraków, 2013</a:t>
            </a:r>
            <a:r>
              <a:rPr lang="ru-RU" sz="2000" dirty="0"/>
              <a:t>);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музикално</a:t>
            </a:r>
            <a:r>
              <a:rPr lang="ru-RU" sz="2000" dirty="0"/>
              <a:t>-сценичен </a:t>
            </a:r>
            <a:r>
              <a:rPr lang="ru-RU" sz="2000" dirty="0" err="1"/>
              <a:t>пърформанс</a:t>
            </a:r>
            <a:r>
              <a:rPr lang="ru-RU" sz="2000" dirty="0"/>
              <a:t> (Нови Сад, 2022, </a:t>
            </a:r>
            <a:r>
              <a:rPr lang="ru-RU" sz="2000" dirty="0" err="1"/>
              <a:t>реж</a:t>
            </a:r>
            <a:r>
              <a:rPr lang="ru-RU" sz="2000" dirty="0"/>
              <a:t>. </a:t>
            </a:r>
            <a:r>
              <a:rPr lang="bg-BG" dirty="0"/>
              <a:t>Ивана </a:t>
            </a:r>
            <a:r>
              <a:rPr lang="bg-BG" dirty="0" err="1"/>
              <a:t>Жигон</a:t>
            </a:r>
            <a:r>
              <a:rPr lang="ru-RU" sz="2000" dirty="0"/>
              <a:t>).</a:t>
            </a:r>
            <a:endParaRPr lang="ru-RU" dirty="0"/>
          </a:p>
          <a:p>
            <a:endParaRPr lang="ru-RU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AB2C502F-F1CA-F279-FEA4-3C1B69C020B4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Различни интерпретации: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696E7DF-86A1-7742-69A3-0A6292D27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51" y="1485306"/>
            <a:ext cx="1548000" cy="2182679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664A7A1-268A-9D40-41E7-92EEF11E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851" y="3960931"/>
            <a:ext cx="1548000" cy="21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1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A158B-068F-07D4-573C-10A723F37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E0E08938-D952-50B8-5DE4-BA5425CB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6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80EE518C-1A42-86F0-B848-87C8EA1C068C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DA24F6EF-4921-CAFB-BB35-36C6D2D0618B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808ABC66-3D73-F25A-ED3F-DFB1EBCE094F}"/>
              </a:ext>
            </a:extLst>
          </p:cNvPr>
          <p:cNvSpPr txBox="1"/>
          <p:nvPr/>
        </p:nvSpPr>
        <p:spPr>
          <a:xfrm>
            <a:off x="296368" y="2852936"/>
            <a:ext cx="7958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как е </a:t>
            </a:r>
            <a:r>
              <a:rPr lang="ru-RU" sz="2000" dirty="0" err="1"/>
              <a:t>изграден</a:t>
            </a:r>
            <a:r>
              <a:rPr lang="ru-RU" sz="2000" dirty="0"/>
              <a:t> </a:t>
            </a:r>
            <a:r>
              <a:rPr lang="ru-RU" sz="2000" dirty="0" err="1"/>
              <a:t>образът</a:t>
            </a:r>
            <a:r>
              <a:rPr lang="ru-RU" sz="2000" dirty="0"/>
              <a:t>?</a:t>
            </a:r>
          </a:p>
          <a:p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err="1"/>
              <a:t>използваме</a:t>
            </a:r>
            <a:r>
              <a:rPr lang="ru-RU" sz="2000" dirty="0"/>
              <a:t> </a:t>
            </a:r>
            <a:r>
              <a:rPr lang="ru-RU" sz="2000" dirty="0" err="1"/>
              <a:t>принципите</a:t>
            </a:r>
            <a:r>
              <a:rPr lang="ru-RU" sz="2000" dirty="0"/>
              <a:t> на </a:t>
            </a:r>
            <a:r>
              <a:rPr lang="ru-RU" sz="2000" dirty="0" err="1"/>
              <a:t>структурната</a:t>
            </a:r>
            <a:r>
              <a:rPr lang="ru-RU" sz="2000" dirty="0"/>
              <a:t> </a:t>
            </a:r>
            <a:r>
              <a:rPr lang="ru-RU" sz="2000" dirty="0" err="1"/>
              <a:t>поетика</a:t>
            </a:r>
            <a:r>
              <a:rPr lang="ru-RU" sz="2000" dirty="0"/>
              <a:t>, за да </a:t>
            </a:r>
            <a:r>
              <a:rPr lang="ru-RU" sz="2000" dirty="0" err="1"/>
              <a:t>разкрием</a:t>
            </a:r>
            <a:r>
              <a:rPr lang="ru-RU" sz="2000" dirty="0"/>
              <a:t> </a:t>
            </a:r>
            <a:r>
              <a:rPr lang="ru-RU" sz="2000" dirty="0" err="1"/>
              <a:t>онези</a:t>
            </a:r>
            <a:r>
              <a:rPr lang="ru-RU" sz="2000" dirty="0"/>
              <a:t> </a:t>
            </a:r>
            <a:r>
              <a:rPr lang="ru-RU" sz="2000" dirty="0" err="1"/>
              <a:t>функционално</a:t>
            </a:r>
            <a:r>
              <a:rPr lang="ru-RU" sz="2000" dirty="0"/>
              <a:t> </a:t>
            </a:r>
            <a:r>
              <a:rPr lang="ru-RU" sz="2000" dirty="0" err="1"/>
              <a:t>значими</a:t>
            </a:r>
            <a:r>
              <a:rPr lang="ru-RU" sz="2000" dirty="0"/>
              <a:t> </a:t>
            </a:r>
            <a:r>
              <a:rPr lang="ru-RU" sz="2000" dirty="0" err="1"/>
              <a:t>конструкти</a:t>
            </a:r>
            <a:r>
              <a:rPr lang="ru-RU" sz="2000" dirty="0"/>
              <a:t>, </a:t>
            </a:r>
            <a:r>
              <a:rPr lang="ru-RU" sz="2000" dirty="0" err="1"/>
              <a:t>които</a:t>
            </a:r>
            <a:r>
              <a:rPr lang="ru-RU" sz="2000" dirty="0"/>
              <a:t> </a:t>
            </a:r>
            <a:r>
              <a:rPr lang="ru-RU" sz="2000" dirty="0" err="1"/>
              <a:t>изграждат</a:t>
            </a:r>
            <a:r>
              <a:rPr lang="ru-RU" sz="2000" dirty="0"/>
              <a:t> </a:t>
            </a:r>
            <a:r>
              <a:rPr lang="ru-RU" sz="2000" dirty="0" err="1"/>
              <a:t>женския</a:t>
            </a:r>
            <a:r>
              <a:rPr lang="ru-RU" sz="2000" dirty="0"/>
              <a:t> персонаж.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err="1"/>
              <a:t>разглеждаме</a:t>
            </a:r>
            <a:r>
              <a:rPr lang="ru-RU" sz="2000" dirty="0"/>
              <a:t> </a:t>
            </a:r>
            <a:r>
              <a:rPr lang="ru-RU" sz="2000" dirty="0" err="1"/>
              <a:t>няколко</a:t>
            </a:r>
            <a:r>
              <a:rPr lang="ru-RU" sz="2000" dirty="0"/>
              <a:t> </a:t>
            </a:r>
            <a:r>
              <a:rPr lang="ru-RU" sz="2000" dirty="0" err="1"/>
              <a:t>отделни</a:t>
            </a:r>
            <a:r>
              <a:rPr lang="ru-RU" sz="2000" dirty="0"/>
              <a:t> </a:t>
            </a:r>
            <a:r>
              <a:rPr lang="ru-RU" sz="2000" dirty="0" err="1"/>
              <a:t>нейни</a:t>
            </a:r>
            <a:r>
              <a:rPr lang="ru-RU" sz="2000" dirty="0"/>
              <a:t> портрета, чрез </a:t>
            </a:r>
            <a:r>
              <a:rPr lang="ru-RU" sz="2000" dirty="0" err="1"/>
              <a:t>които</a:t>
            </a:r>
            <a:r>
              <a:rPr lang="ru-RU" sz="2000" dirty="0"/>
              <a:t> се </a:t>
            </a:r>
            <a:r>
              <a:rPr lang="ru-RU" sz="2000" dirty="0" err="1"/>
              <a:t>сътворява</a:t>
            </a:r>
            <a:r>
              <a:rPr lang="ru-RU" sz="2000" dirty="0"/>
              <a:t> </a:t>
            </a:r>
            <a:r>
              <a:rPr lang="ru-RU" sz="2000" dirty="0" err="1"/>
              <a:t>цялостният</a:t>
            </a:r>
            <a:r>
              <a:rPr lang="ru-RU" sz="2000" dirty="0"/>
              <a:t> образ.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C3CB1EA6-00D0-EB76-F8CC-39F8D0C3D761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Нашият анализ:</a:t>
            </a: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39E055D-8F7A-8DAC-8F68-0ADDEBE9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09" y="3205316"/>
            <a:ext cx="3551844" cy="19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5166F-A2BB-90F4-D2C4-9C9EA773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FA2667C9-DD9A-6081-254C-5E2C5A27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7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CBD0A9F3-E0C1-FD54-751C-5B83024C755C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B410DD3A-D971-36EE-D40F-9AC2CEB65FB4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4BF87687-B9C0-8BB4-0866-9642E6F58DDF}"/>
              </a:ext>
            </a:extLst>
          </p:cNvPr>
          <p:cNvSpPr txBox="1"/>
          <p:nvPr/>
        </p:nvSpPr>
        <p:spPr>
          <a:xfrm>
            <a:off x="275913" y="2204535"/>
            <a:ext cx="9830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липсва</a:t>
            </a:r>
            <a:r>
              <a:rPr lang="ru-RU" sz="2200" dirty="0"/>
              <a:t> </a:t>
            </a:r>
            <a:r>
              <a:rPr lang="ru-RU" sz="2200" dirty="0" err="1"/>
              <a:t>комплексният</a:t>
            </a:r>
            <a:r>
              <a:rPr lang="ru-RU" sz="2200" dirty="0"/>
              <a:t> визуален портрет на </a:t>
            </a:r>
            <a:r>
              <a:rPr lang="ru-RU" sz="2200" dirty="0" err="1"/>
              <a:t>героинята</a:t>
            </a:r>
            <a:r>
              <a:rPr lang="ru-RU" sz="2200" dirty="0"/>
              <a:t>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авторът</a:t>
            </a:r>
            <a:r>
              <a:rPr lang="ru-RU" sz="2200" dirty="0"/>
              <a:t> ни оставя </a:t>
            </a:r>
            <a:r>
              <a:rPr lang="ru-RU" sz="2200" dirty="0" err="1"/>
              <a:t>отделни</a:t>
            </a:r>
            <a:r>
              <a:rPr lang="ru-RU" sz="2200" dirty="0"/>
              <a:t> </a:t>
            </a:r>
            <a:r>
              <a:rPr lang="ru-RU" sz="2200" dirty="0" err="1"/>
              <a:t>детайли</a:t>
            </a:r>
            <a:r>
              <a:rPr lang="ru-RU" sz="2200" dirty="0"/>
              <a:t>, </a:t>
            </a:r>
            <a:r>
              <a:rPr lang="ru-RU" sz="2200" dirty="0" err="1"/>
              <a:t>разпръснати</a:t>
            </a:r>
            <a:r>
              <a:rPr lang="ru-RU" sz="2200" dirty="0"/>
              <a:t> из текста;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девойка</a:t>
            </a:r>
            <a:r>
              <a:rPr lang="ru-RU" sz="2200" dirty="0"/>
              <a:t>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руса;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висока</a:t>
            </a:r>
            <a:r>
              <a:rPr lang="ru-RU" sz="2200" dirty="0"/>
              <a:t> и стройна;</a:t>
            </a:r>
          </a:p>
          <a:p>
            <a:endParaRPr lang="ru-RU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назовани</a:t>
            </a:r>
            <a:r>
              <a:rPr lang="ru-RU" sz="2200" dirty="0"/>
              <a:t> </a:t>
            </a:r>
            <a:r>
              <a:rPr lang="ru-RU" sz="2200" dirty="0" err="1"/>
              <a:t>са</a:t>
            </a:r>
            <a:r>
              <a:rPr lang="ru-RU" sz="2200" dirty="0"/>
              <a:t> </a:t>
            </a:r>
            <a:r>
              <a:rPr lang="ru-RU" sz="2200" dirty="0" err="1"/>
              <a:t>клепачите</a:t>
            </a:r>
            <a:r>
              <a:rPr lang="ru-RU" sz="2200" dirty="0"/>
              <a:t>, </a:t>
            </a:r>
            <a:r>
              <a:rPr lang="ru-RU" sz="2200" dirty="0" err="1"/>
              <a:t>челото</a:t>
            </a:r>
            <a:r>
              <a:rPr lang="ru-RU" sz="2200" dirty="0"/>
              <a:t>, </a:t>
            </a:r>
            <a:r>
              <a:rPr lang="ru-RU" sz="2200" dirty="0" err="1"/>
              <a:t>страните</a:t>
            </a:r>
            <a:r>
              <a:rPr lang="ru-RU" sz="2200" dirty="0"/>
              <a:t>, </a:t>
            </a:r>
            <a:r>
              <a:rPr lang="ru-RU" sz="2200" dirty="0" err="1"/>
              <a:t>шията</a:t>
            </a:r>
            <a:r>
              <a:rPr lang="ru-RU" sz="2200" dirty="0"/>
              <a:t>, </a:t>
            </a:r>
            <a:r>
              <a:rPr lang="ru-RU" sz="2200" dirty="0" err="1"/>
              <a:t>главата</a:t>
            </a:r>
            <a:r>
              <a:rPr lang="ru-RU" sz="2200" dirty="0"/>
              <a:t>, </a:t>
            </a:r>
            <a:r>
              <a:rPr lang="ru-RU" sz="2200" dirty="0" err="1"/>
              <a:t>лицето</a:t>
            </a:r>
            <a:r>
              <a:rPr lang="ru-RU" sz="2200" dirty="0"/>
              <a:t>, </a:t>
            </a:r>
            <a:r>
              <a:rPr lang="ru-RU" sz="2200" dirty="0" err="1"/>
              <a:t>лицеизразът</a:t>
            </a:r>
            <a:r>
              <a:rPr lang="ru-RU" sz="2200" dirty="0"/>
              <a:t>, </a:t>
            </a:r>
            <a:r>
              <a:rPr lang="ru-RU" sz="2200" dirty="0" err="1"/>
              <a:t>погледът</a:t>
            </a:r>
            <a:endParaRPr lang="ru-RU" sz="2200" dirty="0"/>
          </a:p>
          <a:p>
            <a:endParaRPr lang="ru-RU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err="1">
                <a:solidFill>
                  <a:srgbClr val="FF0000"/>
                </a:solidFill>
              </a:rPr>
              <a:t>представен</a:t>
            </a:r>
            <a:r>
              <a:rPr lang="ru-RU" sz="2200" b="1" dirty="0">
                <a:solidFill>
                  <a:srgbClr val="FF0000"/>
                </a:solidFill>
              </a:rPr>
              <a:t> е или общо, или по абстрактен начин и при </a:t>
            </a:r>
            <a:r>
              <a:rPr lang="ru-RU" sz="2200" b="1" dirty="0" err="1">
                <a:solidFill>
                  <a:srgbClr val="FF0000"/>
                </a:solidFill>
              </a:rPr>
              <a:t>изцяло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липсва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конкретиката</a:t>
            </a:r>
            <a:r>
              <a:rPr lang="ru-RU" sz="2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F6108284-2626-11C5-D003-B8981875B815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Визуален портрет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A8A10A3-D7D3-D5A7-4CA5-C89DD5CD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16" r="15346"/>
          <a:stretch>
            <a:fillRect/>
          </a:stretch>
        </p:blipFill>
        <p:spPr>
          <a:xfrm>
            <a:off x="9910836" y="2908459"/>
            <a:ext cx="172819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69684-8F74-A74E-C643-59AACD48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1321F9F8-9E1E-8808-8FE1-47DDC77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8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8E251B74-EC91-0409-009F-6B5D50AB504A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6155CEB-3EFE-9C1B-1B45-433CDD2F17E2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6751CFEF-5DF5-CE15-3373-CD0D9C763F95}"/>
              </a:ext>
            </a:extLst>
          </p:cNvPr>
          <p:cNvSpPr txBox="1"/>
          <p:nvPr/>
        </p:nvSpPr>
        <p:spPr>
          <a:xfrm>
            <a:off x="296368" y="2852936"/>
            <a:ext cx="1119864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/>
              <a:t>сив ръкав;</a:t>
            </a:r>
          </a:p>
          <a:p>
            <a:endParaRPr lang="bg-BG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200" dirty="0"/>
              <a:t>облечена е в бяло;</a:t>
            </a:r>
          </a:p>
          <a:p>
            <a:endParaRPr lang="bg-B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по-често</a:t>
            </a:r>
            <a:r>
              <a:rPr lang="ru-RU" sz="2200" dirty="0"/>
              <a:t> е </a:t>
            </a:r>
            <a:r>
              <a:rPr lang="ru-RU" sz="2200" dirty="0" err="1"/>
              <a:t>представена</a:t>
            </a:r>
            <a:r>
              <a:rPr lang="ru-RU" sz="2200" dirty="0"/>
              <a:t> </a:t>
            </a:r>
            <a:r>
              <a:rPr lang="ru-RU" sz="2200" dirty="0" err="1"/>
              <a:t>като</a:t>
            </a:r>
            <a:r>
              <a:rPr lang="ru-RU" sz="2200" dirty="0"/>
              <a:t> привидение и </a:t>
            </a:r>
            <a:r>
              <a:rPr lang="ru-RU" sz="2200" dirty="0" err="1"/>
              <a:t>сянка</a:t>
            </a:r>
            <a:r>
              <a:rPr lang="ru-RU" sz="2200" dirty="0"/>
              <a:t>;</a:t>
            </a:r>
          </a:p>
          <a:p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многократно се </a:t>
            </a:r>
            <a:r>
              <a:rPr lang="ru-RU" sz="2200" dirty="0" err="1"/>
              <a:t>акцентирана</a:t>
            </a:r>
            <a:r>
              <a:rPr lang="ru-RU" sz="2200" dirty="0"/>
              <a:t> </a:t>
            </a:r>
            <a:r>
              <a:rPr lang="ru-RU" sz="2200" dirty="0" err="1"/>
              <a:t>върху</a:t>
            </a:r>
            <a:r>
              <a:rPr lang="ru-RU" sz="2200" dirty="0"/>
              <a:t> </a:t>
            </a:r>
            <a:r>
              <a:rPr lang="ru-RU" sz="2200" dirty="0" err="1"/>
              <a:t>нейната</a:t>
            </a:r>
            <a:r>
              <a:rPr lang="ru-RU" sz="2200" dirty="0"/>
              <a:t> </a:t>
            </a:r>
            <a:r>
              <a:rPr lang="ru-RU" sz="2200" dirty="0" err="1"/>
              <a:t>невидимост</a:t>
            </a:r>
            <a:r>
              <a:rPr lang="ru-RU" sz="2200" dirty="0"/>
              <a:t>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err="1"/>
              <a:t>затова</a:t>
            </a:r>
            <a:r>
              <a:rPr lang="ru-RU" sz="2200" dirty="0"/>
              <a:t> не говорим за </a:t>
            </a:r>
            <a:r>
              <a:rPr lang="ru-RU" sz="2200" dirty="0" err="1"/>
              <a:t>поетиката</a:t>
            </a:r>
            <a:r>
              <a:rPr lang="ru-RU" sz="2200" dirty="0"/>
              <a:t> на </a:t>
            </a:r>
            <a:r>
              <a:rPr lang="ru-RU" sz="2200" dirty="0" err="1"/>
              <a:t>телесността</a:t>
            </a:r>
            <a:r>
              <a:rPr lang="ru-RU" sz="2200" dirty="0"/>
              <a:t>, а </a:t>
            </a:r>
            <a:r>
              <a:rPr lang="ru-RU" sz="2200" b="1" dirty="0"/>
              <a:t>за </a:t>
            </a:r>
            <a:r>
              <a:rPr lang="ru-RU" sz="2200" b="1" dirty="0" err="1"/>
              <a:t>поетика</a:t>
            </a:r>
            <a:r>
              <a:rPr lang="ru-RU" sz="2200" b="1" dirty="0"/>
              <a:t> на </a:t>
            </a:r>
            <a:r>
              <a:rPr lang="ru-RU" sz="2200" b="1" dirty="0" err="1"/>
              <a:t>безтелесността</a:t>
            </a:r>
            <a:r>
              <a:rPr lang="ru-RU" sz="2200" b="1" dirty="0"/>
              <a:t>.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3B909CF5-6738-49DA-0612-1CA1859B96F9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Визуален портрет/ Облекло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F69D822-5E6A-3A6C-A974-B91810AF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68" r="17956"/>
          <a:stretch>
            <a:fillRect/>
          </a:stretch>
        </p:blipFill>
        <p:spPr>
          <a:xfrm>
            <a:off x="10177854" y="2492896"/>
            <a:ext cx="158417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C689A-465D-0415-FFBE-C75D11B06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199486EF-435A-3F2E-85B9-C181887F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bg-BG" smtClean="0"/>
              <a:pPr algn="r"/>
              <a:t>9</a:t>
            </a:fld>
            <a:endParaRPr lang="bg-BG" dirty="0"/>
          </a:p>
        </p:txBody>
      </p:sp>
      <p:sp>
        <p:nvSpPr>
          <p:cNvPr id="7" name="Заглавие 12">
            <a:extLst>
              <a:ext uri="{FF2B5EF4-FFF2-40B4-BE49-F238E27FC236}">
                <a16:creationId xmlns:a16="http://schemas.microsoft.com/office/drawing/2014/main" id="{D4ED8342-4D19-4965-E4FD-03A941167FB5}"/>
              </a:ext>
            </a:extLst>
          </p:cNvPr>
          <p:cNvSpPr txBox="1">
            <a:spLocks/>
          </p:cNvSpPr>
          <p:nvPr/>
        </p:nvSpPr>
        <p:spPr>
          <a:xfrm>
            <a:off x="275913" y="620688"/>
            <a:ext cx="11665296" cy="1052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bg-BG" sz="3100" b="1" dirty="0"/>
            </a:br>
            <a:endParaRPr lang="bg-BG" sz="31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D6A7D0B6-EBD1-EEEB-82B9-BC15BA2BDF6B}"/>
              </a:ext>
            </a:extLst>
          </p:cNvPr>
          <p:cNvSpPr txBox="1"/>
          <p:nvPr/>
        </p:nvSpPr>
        <p:spPr>
          <a:xfrm>
            <a:off x="333772" y="256770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Aрхитектоника</a:t>
            </a:r>
            <a:r>
              <a:rPr lang="ru-RU" sz="2400" b="1" dirty="0"/>
              <a:t> на </a:t>
            </a:r>
            <a:r>
              <a:rPr lang="ru-RU" sz="2400" b="1" dirty="0" err="1"/>
              <a:t>художествения</a:t>
            </a:r>
            <a:r>
              <a:rPr lang="ru-RU" sz="2400" b="1" dirty="0"/>
              <a:t> образ на </a:t>
            </a:r>
            <a:r>
              <a:rPr lang="ru-RU" sz="2400" b="1" dirty="0" err="1"/>
              <a:t>въображаемата</a:t>
            </a:r>
            <a:r>
              <a:rPr lang="ru-RU" sz="2400" b="1" dirty="0"/>
              <a:t> жена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разказа</a:t>
            </a:r>
            <a:r>
              <a:rPr lang="ru-RU" sz="2400" b="1" dirty="0"/>
              <a:t> „Елена – жената, </a:t>
            </a:r>
            <a:r>
              <a:rPr lang="ru-RU" sz="2400" b="1" dirty="0" err="1"/>
              <a:t>която</a:t>
            </a:r>
            <a:r>
              <a:rPr lang="ru-RU" sz="2400" b="1" dirty="0"/>
              <a:t> я </a:t>
            </a:r>
            <a:r>
              <a:rPr lang="ru-RU" sz="2400" b="1" dirty="0" err="1"/>
              <a:t>няма</a:t>
            </a:r>
            <a:r>
              <a:rPr lang="ru-RU" sz="2400" b="1" dirty="0"/>
              <a:t>“ от </a:t>
            </a:r>
            <a:r>
              <a:rPr lang="ru-RU" sz="2400" b="1" dirty="0" err="1"/>
              <a:t>Иво</a:t>
            </a:r>
            <a:r>
              <a:rPr lang="ru-RU" sz="2400" b="1" dirty="0"/>
              <a:t> </a:t>
            </a:r>
            <a:r>
              <a:rPr lang="ru-RU" sz="2400" b="1" dirty="0" err="1"/>
              <a:t>Андрич</a:t>
            </a:r>
            <a:endParaRPr lang="bg-BG" sz="2000" b="1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1397190D-9800-F464-5B2B-3D9F5DFA9482}"/>
              </a:ext>
            </a:extLst>
          </p:cNvPr>
          <p:cNvSpPr txBox="1"/>
          <p:nvPr/>
        </p:nvSpPr>
        <p:spPr>
          <a:xfrm>
            <a:off x="296368" y="2852936"/>
            <a:ext cx="97584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представен</a:t>
            </a:r>
            <a:r>
              <a:rPr lang="ru-RU" sz="2200" dirty="0"/>
              <a:t> е </a:t>
            </a:r>
            <a:r>
              <a:rPr lang="ru-RU" sz="2200" b="1" dirty="0"/>
              <a:t>не-портрет </a:t>
            </a:r>
            <a:r>
              <a:rPr lang="ru-RU" sz="2200" dirty="0"/>
              <a:t>на </a:t>
            </a:r>
            <a:r>
              <a:rPr lang="ru-RU" sz="2200" dirty="0" err="1"/>
              <a:t>героинята</a:t>
            </a:r>
            <a:r>
              <a:rPr lang="ru-RU" sz="2200" b="1" dirty="0"/>
              <a:t>;</a:t>
            </a:r>
          </a:p>
          <a:p>
            <a:endParaRPr lang="ru-RU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героят</a:t>
            </a:r>
            <a:r>
              <a:rPr lang="ru-RU" sz="2200" dirty="0"/>
              <a:t> я </a:t>
            </a:r>
            <a:r>
              <a:rPr lang="ru-RU" sz="2200" dirty="0" err="1"/>
              <a:t>вижда</a:t>
            </a:r>
            <a:r>
              <a:rPr lang="ru-RU" sz="2200" dirty="0"/>
              <a:t> </a:t>
            </a:r>
            <a:r>
              <a:rPr lang="ru-RU" sz="2200" dirty="0" err="1"/>
              <a:t>субективизирано</a:t>
            </a:r>
            <a:r>
              <a:rPr lang="ru-RU" sz="2200" dirty="0"/>
              <a:t> – не </a:t>
            </a:r>
            <a:r>
              <a:rPr lang="ru-RU" sz="2200" dirty="0" err="1"/>
              <a:t>такава</a:t>
            </a:r>
            <a:r>
              <a:rPr lang="ru-RU" sz="2200" dirty="0"/>
              <a:t>, </a:t>
            </a:r>
            <a:r>
              <a:rPr lang="ru-RU" sz="2200" dirty="0" err="1"/>
              <a:t>каквато</a:t>
            </a:r>
            <a:r>
              <a:rPr lang="ru-RU" sz="2200" dirty="0"/>
              <a:t> е в </a:t>
            </a:r>
            <a:r>
              <a:rPr lang="ru-RU" sz="2200" dirty="0" err="1"/>
              <a:t>действителност</a:t>
            </a:r>
            <a:r>
              <a:rPr lang="ru-RU" sz="2200" dirty="0"/>
              <a:t>, а </a:t>
            </a:r>
            <a:r>
              <a:rPr lang="ru-RU" sz="2200" dirty="0" err="1"/>
              <a:t>такава</a:t>
            </a:r>
            <a:r>
              <a:rPr lang="ru-RU" sz="2200" dirty="0"/>
              <a:t>, </a:t>
            </a:r>
            <a:r>
              <a:rPr lang="ru-RU" sz="2200" dirty="0" err="1"/>
              <a:t>каквато</a:t>
            </a:r>
            <a:r>
              <a:rPr lang="ru-RU" sz="2200" dirty="0"/>
              <a:t> иска да я </a:t>
            </a:r>
            <a:r>
              <a:rPr lang="ru-RU" sz="2200" dirty="0" err="1"/>
              <a:t>види</a:t>
            </a:r>
            <a:r>
              <a:rPr lang="ru-RU" sz="2200" dirty="0"/>
              <a:t> </a:t>
            </a:r>
            <a:r>
              <a:rPr lang="ru-RU" sz="2200" dirty="0" err="1"/>
              <a:t>своето</a:t>
            </a:r>
            <a:r>
              <a:rPr lang="ru-RU" sz="2200" dirty="0"/>
              <a:t> </a:t>
            </a:r>
            <a:r>
              <a:rPr lang="ru-RU" sz="2200" dirty="0" err="1"/>
              <a:t>съзнание</a:t>
            </a:r>
            <a:r>
              <a:rPr lang="ru-RU" sz="2200" dirty="0"/>
              <a:t>.</a:t>
            </a:r>
          </a:p>
          <a:p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я е неуловима, вечно </a:t>
            </a:r>
            <a:r>
              <a:rPr lang="ru-RU" sz="2200" dirty="0" err="1"/>
              <a:t>изплъзваща</a:t>
            </a:r>
            <a:r>
              <a:rPr lang="ru-RU" sz="2200" dirty="0"/>
              <a:t> се.</a:t>
            </a:r>
            <a:endParaRPr lang="ru-RU" sz="2200" b="1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5F5F821B-AC76-E7F6-91CE-7153547C7A3B}"/>
              </a:ext>
            </a:extLst>
          </p:cNvPr>
          <p:cNvSpPr txBox="1"/>
          <p:nvPr/>
        </p:nvSpPr>
        <p:spPr>
          <a:xfrm>
            <a:off x="280865" y="180417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Визуален портрет/ ИЗВОД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34B636B-8674-BBF8-7549-D8E13C7E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99" r="15224"/>
          <a:stretch>
            <a:fillRect/>
          </a:stretch>
        </p:blipFill>
        <p:spPr>
          <a:xfrm>
            <a:off x="9982844" y="2427032"/>
            <a:ext cx="158417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ласически стил за книги 16:9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75_TF02801059_TF02801059" id="{CAB173E7-0114-42F8-B35F-69EFFB4384C3}" vid="{AAFCD366-6809-4868-B2C6-DBE611E0F6D9}"/>
    </a:ext>
  </a:extLst>
</a:theme>
</file>

<file path=ppt/theme/theme2.xml><?xml version="1.0" encoding="utf-8"?>
<a:theme xmlns:a="http://schemas.openxmlformats.org/drawingml/2006/main" name="Тема н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н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D80E12-3BE9-4746-820E-FFB249F467F2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4873beb7-5857-4685-be1f-d57550cc96cc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Образователна презентация на класическа книга (широк екран)</Template>
  <TotalTime>901</TotalTime>
  <Words>1855</Words>
  <Application>Microsoft Office PowerPoint</Application>
  <PresentationFormat>По избор</PresentationFormat>
  <Paragraphs>259</Paragraphs>
  <Slides>25</Slides>
  <Notes>25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30" baseType="lpstr">
      <vt:lpstr>Arial</vt:lpstr>
      <vt:lpstr>Constantia</vt:lpstr>
      <vt:lpstr>Wingdings</vt:lpstr>
      <vt:lpstr>Класически стил за книги 16:9</vt:lpstr>
      <vt:lpstr>MSPhotoEd.3</vt:lpstr>
      <vt:lpstr> Aрхитектоника на художествения образ на въображаемата жена от разказа „Елена – жената, която я няма“ от Иво Андрич </vt:lpstr>
      <vt:lpstr>Aрхитектоника на художествения образ на въображаемата жена от разказа „Елена – жената, която я няма“ от Иво Андрич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Благодаря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 и творчество на Софроний Врачански</dc:title>
  <dc:creator>Потребител на Windows</dc:creator>
  <cp:lastModifiedBy>spopo</cp:lastModifiedBy>
  <cp:revision>108</cp:revision>
  <dcterms:created xsi:type="dcterms:W3CDTF">2022-10-30T16:18:33Z</dcterms:created>
  <dcterms:modified xsi:type="dcterms:W3CDTF">2025-09-28T10:06:52Z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