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5247" r:id="rId2"/>
    <p:sldMasterId id="2147485330" r:id="rId3"/>
    <p:sldMasterId id="2147485342" r:id="rId4"/>
    <p:sldMasterId id="2147485438" r:id="rId5"/>
    <p:sldMasterId id="2147485497" r:id="rId6"/>
    <p:sldMasterId id="2147485509" r:id="rId7"/>
    <p:sldMasterId id="2147485521" r:id="rId8"/>
    <p:sldMasterId id="2147485533" r:id="rId9"/>
    <p:sldMasterId id="2147485558" r:id="rId10"/>
    <p:sldMasterId id="2147485570" r:id="rId11"/>
    <p:sldMasterId id="2147485582" r:id="rId12"/>
    <p:sldMasterId id="2147485594" r:id="rId13"/>
    <p:sldMasterId id="2147485606" r:id="rId14"/>
    <p:sldMasterId id="2147485618" r:id="rId15"/>
    <p:sldMasterId id="2147485630" r:id="rId16"/>
  </p:sldMasterIdLst>
  <p:notesMasterIdLst>
    <p:notesMasterId r:id="rId48"/>
  </p:notesMasterIdLst>
  <p:sldIdLst>
    <p:sldId id="698" r:id="rId17"/>
    <p:sldId id="392" r:id="rId18"/>
    <p:sldId id="402" r:id="rId19"/>
    <p:sldId id="403" r:id="rId20"/>
    <p:sldId id="264" r:id="rId21"/>
    <p:sldId id="259" r:id="rId22"/>
    <p:sldId id="265" r:id="rId23"/>
    <p:sldId id="266" r:id="rId24"/>
    <p:sldId id="273" r:id="rId25"/>
    <p:sldId id="300" r:id="rId26"/>
    <p:sldId id="338" r:id="rId27"/>
    <p:sldId id="340" r:id="rId28"/>
    <p:sldId id="734" r:id="rId29"/>
    <p:sldId id="345" r:id="rId30"/>
    <p:sldId id="347" r:id="rId31"/>
    <p:sldId id="732" r:id="rId32"/>
    <p:sldId id="733" r:id="rId33"/>
    <p:sldId id="736" r:id="rId34"/>
    <p:sldId id="737" r:id="rId35"/>
    <p:sldId id="692" r:id="rId36"/>
    <p:sldId id="344" r:id="rId37"/>
    <p:sldId id="417" r:id="rId38"/>
    <p:sldId id="418" r:id="rId39"/>
    <p:sldId id="416" r:id="rId40"/>
    <p:sldId id="325" r:id="rId41"/>
    <p:sldId id="350" r:id="rId42"/>
    <p:sldId id="326" r:id="rId43"/>
    <p:sldId id="727" r:id="rId44"/>
    <p:sldId id="735" r:id="rId45"/>
    <p:sldId id="706" r:id="rId46"/>
    <p:sldId id="731" r:id="rId4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p:normalViewPr>
  <p:slideViewPr>
    <p:cSldViewPr snapToGrid="0" snapToObjects="1">
      <p:cViewPr varScale="1">
        <p:scale>
          <a:sx n="85" d="100"/>
          <a:sy n="85" d="100"/>
        </p:scale>
        <p:origin x="427" y="4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0" Type="http://schemas.openxmlformats.org/officeDocument/2006/relationships/slide" Target="slides/slide4.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FFDFC-0ABC-4A40-9A2E-E5A93527B5AF}" type="doc">
      <dgm:prSet loTypeId="urn:microsoft.com/office/officeart/2005/8/layout/pyramid1" loCatId="pyramid" qsTypeId="urn:microsoft.com/office/officeart/2005/8/quickstyle/simple1" qsCatId="simple" csTypeId="urn:microsoft.com/office/officeart/2005/8/colors/accent1_2" csCatId="accent1" phldr="1"/>
      <dgm:spPr/>
    </dgm:pt>
    <dgm:pt modelId="{EEF8C441-EEF4-40FF-87AA-00F20381E273}">
      <dgm:prSet custT="1"/>
      <dgm:spPr/>
      <dgm:t>
        <a:bodyPr/>
        <a:lstStyle/>
        <a:p>
          <a:r>
            <a:rPr lang="sr-Cyrl-RS" sz="2400" b="1" dirty="0">
              <a:solidFill>
                <a:schemeClr val="accent2">
                  <a:lumMod val="40000"/>
                  <a:lumOff val="60000"/>
                </a:schemeClr>
              </a:solidFill>
              <a:latin typeface="Times New Roman" panose="02020603050405020304" pitchFamily="18" charset="0"/>
              <a:cs typeface="Times New Roman" panose="02020603050405020304" pitchFamily="18" charset="0"/>
            </a:rPr>
            <a:t>Трансмузиколошки дискурс књижевних дела</a:t>
          </a:r>
          <a:r>
            <a:rPr lang="en-US" sz="2400" b="1" dirty="0">
              <a:solidFill>
                <a:schemeClr val="accent2">
                  <a:lumMod val="40000"/>
                  <a:lumOff val="60000"/>
                </a:schemeClr>
              </a:solidFill>
              <a:latin typeface="Times New Roman" panose="02020603050405020304" pitchFamily="18" charset="0"/>
              <a:cs typeface="Times New Roman" panose="02020603050405020304" pitchFamily="18" charset="0"/>
            </a:rPr>
            <a:t>: </a:t>
          </a:r>
        </a:p>
        <a:p>
          <a:r>
            <a:rPr lang="sr-Cyrl-RS" sz="2400" b="1" dirty="0">
              <a:solidFill>
                <a:schemeClr val="tx1"/>
              </a:solidFill>
              <a:effectLst/>
              <a:latin typeface="Times New Roman" panose="02020603050405020304" pitchFamily="18" charset="0"/>
              <a:ea typeface="Calibri" panose="020F0502020204030204" pitchFamily="34" charset="0"/>
            </a:rPr>
            <a:t>начини транспозиције Андрићевог музиколошког писма </a:t>
          </a:r>
          <a:endParaRPr lang="sv-SE" sz="2400" b="1" dirty="0">
            <a:solidFill>
              <a:schemeClr val="tx1"/>
            </a:solidFill>
            <a:latin typeface="Times New Roman" panose="02020603050405020304" pitchFamily="18" charset="0"/>
            <a:cs typeface="Times New Roman" panose="02020603050405020304" pitchFamily="18" charset="0"/>
          </a:endParaRPr>
        </a:p>
      </dgm:t>
    </dgm:pt>
    <dgm:pt modelId="{628A23E2-5F15-43B1-997B-0D088521FE65}" type="parTrans" cxnId="{17285EB5-404C-40EC-AB64-0DAAA477389C}">
      <dgm:prSet/>
      <dgm:spPr/>
      <dgm:t>
        <a:bodyPr/>
        <a:lstStyle/>
        <a:p>
          <a:endParaRPr lang="en-GB"/>
        </a:p>
      </dgm:t>
    </dgm:pt>
    <dgm:pt modelId="{989D26C5-3742-4AFD-ACFA-85770A8711A3}" type="sibTrans" cxnId="{17285EB5-404C-40EC-AB64-0DAAA477389C}">
      <dgm:prSet/>
      <dgm:spPr/>
      <dgm:t>
        <a:bodyPr/>
        <a:lstStyle/>
        <a:p>
          <a:endParaRPr lang="en-GB"/>
        </a:p>
      </dgm:t>
    </dgm:pt>
    <dgm:pt modelId="{C4932E3E-DA06-4CCB-BC7B-AB723DEACF3E}">
      <dgm:prSet custT="1"/>
      <dgm:spPr/>
      <dgm:t>
        <a:bodyPr/>
        <a:lstStyle/>
        <a:p>
          <a:r>
            <a:rPr lang="sr-Cyrl-RS" sz="2000" b="1" dirty="0">
              <a:solidFill>
                <a:schemeClr val="accent4">
                  <a:lumMod val="40000"/>
                  <a:lumOff val="60000"/>
                </a:schemeClr>
              </a:solidFill>
              <a:latin typeface="Times New Roman" panose="02020603050405020304" pitchFamily="18" charset="0"/>
              <a:cs typeface="Times New Roman" panose="02020603050405020304" pitchFamily="18" charset="0"/>
            </a:rPr>
            <a:t>Звуковези поетичких парадигми књижевности 20. и 21. века и музике</a:t>
          </a:r>
          <a:r>
            <a:rPr lang="en-US" sz="2000" b="1" dirty="0">
              <a:solidFill>
                <a:schemeClr val="accent4">
                  <a:lumMod val="40000"/>
                  <a:lumOff val="60000"/>
                </a:schemeClr>
              </a:solidFill>
              <a:latin typeface="Times New Roman" panose="02020603050405020304" pitchFamily="18" charset="0"/>
              <a:cs typeface="Times New Roman" panose="02020603050405020304" pitchFamily="18" charset="0"/>
            </a:rPr>
            <a:t>: </a:t>
          </a:r>
        </a:p>
        <a:p>
          <a:r>
            <a:rPr lang="sr-Cyrl-RS" sz="2000" b="1" dirty="0">
              <a:solidFill>
                <a:schemeClr val="tx1"/>
              </a:solidFill>
              <a:latin typeface="Times New Roman" panose="02020603050405020304" pitchFamily="18" charset="0"/>
              <a:cs typeface="Times New Roman" panose="02020603050405020304" pitchFamily="18" charset="0"/>
            </a:rPr>
            <a:t>Андрићев однос према музичким елементима</a:t>
          </a:r>
          <a:r>
            <a:rPr lang="sr-Latn-RS" sz="2000" b="1" dirty="0">
              <a:solidFill>
                <a:schemeClr val="tx1"/>
              </a:solidFill>
              <a:latin typeface="Times New Roman" panose="02020603050405020304" pitchFamily="18" charset="0"/>
              <a:cs typeface="Times New Roman" panose="02020603050405020304" pitchFamily="18" charset="0"/>
            </a:rPr>
            <a:t> </a:t>
          </a:r>
          <a:r>
            <a:rPr lang="sr-Cyrl-RS" sz="2000" b="1" dirty="0">
              <a:solidFill>
                <a:schemeClr val="tx1"/>
              </a:solidFill>
              <a:latin typeface="Times New Roman" panose="02020603050405020304" pitchFamily="18" charset="0"/>
              <a:cs typeface="Times New Roman" panose="02020603050405020304" pitchFamily="18" charset="0"/>
            </a:rPr>
            <a:t>у стваралачким деценијама</a:t>
          </a:r>
          <a:endParaRPr lang="en-US" sz="2000" b="1" dirty="0">
            <a:solidFill>
              <a:schemeClr val="tx1"/>
            </a:solidFill>
          </a:endParaRPr>
        </a:p>
      </dgm:t>
    </dgm:pt>
    <dgm:pt modelId="{9A858B20-0D9A-42A0-94ED-5897D28B51CE}" type="parTrans" cxnId="{FE4A4A1A-AF50-470D-A063-309FB78C22B4}">
      <dgm:prSet/>
      <dgm:spPr/>
      <dgm:t>
        <a:bodyPr/>
        <a:lstStyle/>
        <a:p>
          <a:endParaRPr lang="en-US"/>
        </a:p>
      </dgm:t>
    </dgm:pt>
    <dgm:pt modelId="{921AE21D-587B-4C7E-85CD-88C33D83CC35}" type="sibTrans" cxnId="{FE4A4A1A-AF50-470D-A063-309FB78C22B4}">
      <dgm:prSet/>
      <dgm:spPr/>
      <dgm:t>
        <a:bodyPr/>
        <a:lstStyle/>
        <a:p>
          <a:endParaRPr lang="en-US"/>
        </a:p>
      </dgm:t>
    </dgm:pt>
    <dgm:pt modelId="{C65579AF-4CB0-48A6-9B77-3E5D3FE2AB3E}">
      <dgm:prSet custT="1"/>
      <dgm:spPr/>
      <dgm:t>
        <a:bodyPr/>
        <a:lstStyle/>
        <a:p>
          <a:endParaRPr lang="sr-Cyrl-RS" sz="2200" b="1" dirty="0">
            <a:solidFill>
              <a:schemeClr val="bg1"/>
            </a:solidFill>
            <a:latin typeface="Times New Roman" panose="02020603050405020304" pitchFamily="18" charset="0"/>
            <a:cs typeface="Times New Roman" panose="02020603050405020304" pitchFamily="18" charset="0"/>
          </a:endParaRPr>
        </a:p>
        <a:p>
          <a:endParaRPr lang="sr-Cyrl-RS" sz="1400" b="1" dirty="0">
            <a:solidFill>
              <a:schemeClr val="bg1"/>
            </a:solidFill>
            <a:latin typeface="Times New Roman" panose="02020603050405020304" pitchFamily="18" charset="0"/>
            <a:cs typeface="Times New Roman" panose="02020603050405020304" pitchFamily="18" charset="0"/>
          </a:endParaRPr>
        </a:p>
        <a:p>
          <a:r>
            <a:rPr lang="sr-Cyrl-RS" sz="1400" b="1" dirty="0">
              <a:solidFill>
                <a:srgbClr val="FFFF99"/>
              </a:solidFill>
              <a:latin typeface="Times New Roman" panose="02020603050405020304" pitchFamily="18" charset="0"/>
              <a:cs typeface="Times New Roman" panose="02020603050405020304" pitchFamily="18" charset="0"/>
            </a:rPr>
            <a:t>(Мета)пое-</a:t>
          </a:r>
        </a:p>
        <a:p>
          <a:r>
            <a:rPr lang="sr-Cyrl-RS" sz="1400" b="1" dirty="0">
              <a:solidFill>
                <a:srgbClr val="FFFF99"/>
              </a:solidFill>
              <a:latin typeface="Times New Roman" panose="02020603050405020304" pitchFamily="18" charset="0"/>
              <a:cs typeface="Times New Roman" panose="02020603050405020304" pitchFamily="18" charset="0"/>
            </a:rPr>
            <a:t>тика </a:t>
          </a:r>
        </a:p>
        <a:p>
          <a:r>
            <a:rPr lang="sr-Cyrl-RS" sz="1400" b="1" dirty="0">
              <a:solidFill>
                <a:srgbClr val="FFFF99"/>
              </a:solidFill>
              <a:latin typeface="Times New Roman" panose="02020603050405020304" pitchFamily="18" charset="0"/>
              <a:cs typeface="Times New Roman" panose="02020603050405020304" pitchFamily="18" charset="0"/>
            </a:rPr>
            <a:t>трансдисципли-</a:t>
          </a:r>
        </a:p>
        <a:p>
          <a:r>
            <a:rPr lang="sr-Cyrl-RS" sz="1400" b="1" dirty="0">
              <a:solidFill>
                <a:srgbClr val="FFFF99"/>
              </a:solidFill>
              <a:latin typeface="Times New Roman" panose="02020603050405020304" pitchFamily="18" charset="0"/>
              <a:cs typeface="Times New Roman" panose="02020603050405020304" pitchFamily="18" charset="0"/>
            </a:rPr>
            <a:t>нарности </a:t>
          </a:r>
        </a:p>
        <a:p>
          <a:r>
            <a:rPr lang="sr-Cyrl-RS" sz="1400" b="1" dirty="0">
              <a:solidFill>
                <a:srgbClr val="FFFF99"/>
              </a:solidFill>
              <a:latin typeface="Times New Roman" panose="02020603050405020304" pitchFamily="18" charset="0"/>
              <a:cs typeface="Times New Roman" panose="02020603050405020304" pitchFamily="18" charset="0"/>
            </a:rPr>
            <a:t>књижевних дела: </a:t>
          </a:r>
        </a:p>
        <a:p>
          <a:r>
            <a:rPr lang="ru-RU" sz="1400" b="1" dirty="0">
              <a:solidFill>
                <a:schemeClr val="tx1"/>
              </a:solidFill>
              <a:latin typeface="Times New Roman" panose="02020603050405020304" pitchFamily="18" charset="0"/>
              <a:cs typeface="Times New Roman" panose="02020603050405020304" pitchFamily="18" charset="0"/>
            </a:rPr>
            <a:t>концепт избора водећег</a:t>
          </a:r>
        </a:p>
        <a:p>
          <a:r>
            <a:rPr lang="ru-RU" sz="1400" b="1" dirty="0">
              <a:solidFill>
                <a:schemeClr val="tx1"/>
              </a:solidFill>
              <a:latin typeface="Times New Roman" panose="02020603050405020304" pitchFamily="18" charset="0"/>
              <a:cs typeface="Times New Roman" panose="02020603050405020304" pitchFamily="18" charset="0"/>
            </a:rPr>
            <a:t> регистра мелодијске боје у Андрићевом тексту</a:t>
          </a:r>
          <a:r>
            <a:rPr lang="sr-Cyrl-RS" sz="1400" b="1" dirty="0">
              <a:solidFill>
                <a:schemeClr val="tx1"/>
              </a:solidFill>
              <a:latin typeface="Times New Roman" panose="02020603050405020304" pitchFamily="18" charset="0"/>
              <a:cs typeface="Times New Roman" panose="02020603050405020304" pitchFamily="18" charset="0"/>
            </a:rPr>
            <a:t> </a:t>
          </a:r>
          <a:endParaRPr lang="en-US" sz="1400" dirty="0">
            <a:solidFill>
              <a:schemeClr val="tx1"/>
            </a:solidFill>
          </a:endParaRPr>
        </a:p>
      </dgm:t>
    </dgm:pt>
    <dgm:pt modelId="{599ACC8B-2B5E-44D0-B3D5-4EAC43DC1CF2}" type="parTrans" cxnId="{0B9A7909-AD5F-49A9-BCEF-3D8F183AE953}">
      <dgm:prSet/>
      <dgm:spPr/>
      <dgm:t>
        <a:bodyPr/>
        <a:lstStyle/>
        <a:p>
          <a:endParaRPr lang="en-US"/>
        </a:p>
      </dgm:t>
    </dgm:pt>
    <dgm:pt modelId="{35B11C7D-0315-4DC2-B887-86C10DA7CA74}" type="sibTrans" cxnId="{0B9A7909-AD5F-49A9-BCEF-3D8F183AE953}">
      <dgm:prSet/>
      <dgm:spPr/>
      <dgm:t>
        <a:bodyPr/>
        <a:lstStyle/>
        <a:p>
          <a:endParaRPr lang="en-US"/>
        </a:p>
      </dgm:t>
    </dgm:pt>
    <dgm:pt modelId="{B9B13D7D-2075-44DF-B8B8-92DF34AA4EA4}" type="pres">
      <dgm:prSet presAssocID="{B73FFDFC-0ABC-4A40-9A2E-E5A93527B5AF}" presName="Name0" presStyleCnt="0">
        <dgm:presLayoutVars>
          <dgm:dir/>
          <dgm:animLvl val="lvl"/>
          <dgm:resizeHandles val="exact"/>
        </dgm:presLayoutVars>
      </dgm:prSet>
      <dgm:spPr/>
    </dgm:pt>
    <dgm:pt modelId="{B5F69B78-2F66-44CF-82FD-65602D49D389}" type="pres">
      <dgm:prSet presAssocID="{C65579AF-4CB0-48A6-9B77-3E5D3FE2AB3E}" presName="Name8" presStyleCnt="0"/>
      <dgm:spPr/>
    </dgm:pt>
    <dgm:pt modelId="{785DF3C0-CF48-4F4E-A254-241D1BD5140A}" type="pres">
      <dgm:prSet presAssocID="{C65579AF-4CB0-48A6-9B77-3E5D3FE2AB3E}" presName="level" presStyleLbl="node1" presStyleIdx="0" presStyleCnt="3" custScaleY="83378">
        <dgm:presLayoutVars>
          <dgm:chMax val="1"/>
          <dgm:bulletEnabled val="1"/>
        </dgm:presLayoutVars>
      </dgm:prSet>
      <dgm:spPr/>
    </dgm:pt>
    <dgm:pt modelId="{38F76EED-C847-45F4-9391-B7B44C8C4C8B}" type="pres">
      <dgm:prSet presAssocID="{C65579AF-4CB0-48A6-9B77-3E5D3FE2AB3E}" presName="levelTx" presStyleLbl="revTx" presStyleIdx="0" presStyleCnt="0">
        <dgm:presLayoutVars>
          <dgm:chMax val="1"/>
          <dgm:bulletEnabled val="1"/>
        </dgm:presLayoutVars>
      </dgm:prSet>
      <dgm:spPr/>
    </dgm:pt>
    <dgm:pt modelId="{DA27BEDB-431B-4210-B604-2CD25B937525}" type="pres">
      <dgm:prSet presAssocID="{EEF8C441-EEF4-40FF-87AA-00F20381E273}" presName="Name8" presStyleCnt="0"/>
      <dgm:spPr/>
    </dgm:pt>
    <dgm:pt modelId="{8868FEB6-386E-4769-B9C1-E21B7AAC9322}" type="pres">
      <dgm:prSet presAssocID="{EEF8C441-EEF4-40FF-87AA-00F20381E273}" presName="level" presStyleLbl="node1" presStyleIdx="1" presStyleCnt="3" custScaleX="100241" custScaleY="56918">
        <dgm:presLayoutVars>
          <dgm:chMax val="1"/>
          <dgm:bulletEnabled val="1"/>
        </dgm:presLayoutVars>
      </dgm:prSet>
      <dgm:spPr/>
    </dgm:pt>
    <dgm:pt modelId="{675CEEE0-B6EB-4E16-BE7A-24A5A8597132}" type="pres">
      <dgm:prSet presAssocID="{EEF8C441-EEF4-40FF-87AA-00F20381E273}" presName="levelTx" presStyleLbl="revTx" presStyleIdx="0" presStyleCnt="0">
        <dgm:presLayoutVars>
          <dgm:chMax val="1"/>
          <dgm:bulletEnabled val="1"/>
        </dgm:presLayoutVars>
      </dgm:prSet>
      <dgm:spPr/>
    </dgm:pt>
    <dgm:pt modelId="{050C7FD4-815E-4F5D-8E99-BDB30CE558EB}" type="pres">
      <dgm:prSet presAssocID="{C4932E3E-DA06-4CCB-BC7B-AB723DEACF3E}" presName="Name8" presStyleCnt="0"/>
      <dgm:spPr/>
    </dgm:pt>
    <dgm:pt modelId="{C2952E69-B362-4F81-A294-206E65895B92}" type="pres">
      <dgm:prSet presAssocID="{C4932E3E-DA06-4CCB-BC7B-AB723DEACF3E}" presName="level" presStyleLbl="node1" presStyleIdx="2" presStyleCnt="3" custScaleY="48747" custLinFactNeighborY="-49">
        <dgm:presLayoutVars>
          <dgm:chMax val="1"/>
          <dgm:bulletEnabled val="1"/>
        </dgm:presLayoutVars>
      </dgm:prSet>
      <dgm:spPr/>
    </dgm:pt>
    <dgm:pt modelId="{87AB854C-BD79-4480-87FE-94B34E7C045C}" type="pres">
      <dgm:prSet presAssocID="{C4932E3E-DA06-4CCB-BC7B-AB723DEACF3E}" presName="levelTx" presStyleLbl="revTx" presStyleIdx="0" presStyleCnt="0">
        <dgm:presLayoutVars>
          <dgm:chMax val="1"/>
          <dgm:bulletEnabled val="1"/>
        </dgm:presLayoutVars>
      </dgm:prSet>
      <dgm:spPr/>
    </dgm:pt>
  </dgm:ptLst>
  <dgm:cxnLst>
    <dgm:cxn modelId="{B41E6D05-9B51-4978-A219-BF5717E95584}" type="presOf" srcId="{EEF8C441-EEF4-40FF-87AA-00F20381E273}" destId="{675CEEE0-B6EB-4E16-BE7A-24A5A8597132}" srcOrd="1" destOrd="0" presId="urn:microsoft.com/office/officeart/2005/8/layout/pyramid1"/>
    <dgm:cxn modelId="{E637EB06-D6AC-4E56-8A4B-CE35EF05CDE8}" type="presOf" srcId="{C65579AF-4CB0-48A6-9B77-3E5D3FE2AB3E}" destId="{785DF3C0-CF48-4F4E-A254-241D1BD5140A}" srcOrd="0" destOrd="0" presId="urn:microsoft.com/office/officeart/2005/8/layout/pyramid1"/>
    <dgm:cxn modelId="{0B9A7909-AD5F-49A9-BCEF-3D8F183AE953}" srcId="{B73FFDFC-0ABC-4A40-9A2E-E5A93527B5AF}" destId="{C65579AF-4CB0-48A6-9B77-3E5D3FE2AB3E}" srcOrd="0" destOrd="0" parTransId="{599ACC8B-2B5E-44D0-B3D5-4EAC43DC1CF2}" sibTransId="{35B11C7D-0315-4DC2-B887-86C10DA7CA74}"/>
    <dgm:cxn modelId="{FE4A4A1A-AF50-470D-A063-309FB78C22B4}" srcId="{B73FFDFC-0ABC-4A40-9A2E-E5A93527B5AF}" destId="{C4932E3E-DA06-4CCB-BC7B-AB723DEACF3E}" srcOrd="2" destOrd="0" parTransId="{9A858B20-0D9A-42A0-94ED-5897D28B51CE}" sibTransId="{921AE21D-587B-4C7E-85CD-88C33D83CC35}"/>
    <dgm:cxn modelId="{EA9DBC6C-485E-4334-905B-475C48D36311}" type="presOf" srcId="{EEF8C441-EEF4-40FF-87AA-00F20381E273}" destId="{8868FEB6-386E-4769-B9C1-E21B7AAC9322}" srcOrd="0" destOrd="0" presId="urn:microsoft.com/office/officeart/2005/8/layout/pyramid1"/>
    <dgm:cxn modelId="{BC71174F-62C2-4BED-8671-1DFE1A70D03B}" type="presOf" srcId="{C65579AF-4CB0-48A6-9B77-3E5D3FE2AB3E}" destId="{38F76EED-C847-45F4-9391-B7B44C8C4C8B}" srcOrd="1" destOrd="0" presId="urn:microsoft.com/office/officeart/2005/8/layout/pyramid1"/>
    <dgm:cxn modelId="{5D47208A-491F-4FB1-8D7A-BF8FFF66EB5C}" type="presOf" srcId="{C4932E3E-DA06-4CCB-BC7B-AB723DEACF3E}" destId="{C2952E69-B362-4F81-A294-206E65895B92}" srcOrd="0" destOrd="0" presId="urn:microsoft.com/office/officeart/2005/8/layout/pyramid1"/>
    <dgm:cxn modelId="{17285EB5-404C-40EC-AB64-0DAAA477389C}" srcId="{B73FFDFC-0ABC-4A40-9A2E-E5A93527B5AF}" destId="{EEF8C441-EEF4-40FF-87AA-00F20381E273}" srcOrd="1" destOrd="0" parTransId="{628A23E2-5F15-43B1-997B-0D088521FE65}" sibTransId="{989D26C5-3742-4AFD-ACFA-85770A8711A3}"/>
    <dgm:cxn modelId="{5F1AE8C6-9C38-41E2-8B7B-A0BFB1CF2B74}" type="presOf" srcId="{B73FFDFC-0ABC-4A40-9A2E-E5A93527B5AF}" destId="{B9B13D7D-2075-44DF-B8B8-92DF34AA4EA4}" srcOrd="0" destOrd="0" presId="urn:microsoft.com/office/officeart/2005/8/layout/pyramid1"/>
    <dgm:cxn modelId="{43BE13CC-A7AF-4EFA-8203-16C6A51269C5}" type="presOf" srcId="{C4932E3E-DA06-4CCB-BC7B-AB723DEACF3E}" destId="{87AB854C-BD79-4480-87FE-94B34E7C045C}" srcOrd="1" destOrd="0" presId="urn:microsoft.com/office/officeart/2005/8/layout/pyramid1"/>
    <dgm:cxn modelId="{4950EB56-6048-44D2-A129-D6AFBC08B8F6}" type="presParOf" srcId="{B9B13D7D-2075-44DF-B8B8-92DF34AA4EA4}" destId="{B5F69B78-2F66-44CF-82FD-65602D49D389}" srcOrd="0" destOrd="0" presId="urn:microsoft.com/office/officeart/2005/8/layout/pyramid1"/>
    <dgm:cxn modelId="{422B0A51-DED2-4C05-B8AD-AC01C10FA767}" type="presParOf" srcId="{B5F69B78-2F66-44CF-82FD-65602D49D389}" destId="{785DF3C0-CF48-4F4E-A254-241D1BD5140A}" srcOrd="0" destOrd="0" presId="urn:microsoft.com/office/officeart/2005/8/layout/pyramid1"/>
    <dgm:cxn modelId="{00D34516-748A-4421-B656-3545B58B533C}" type="presParOf" srcId="{B5F69B78-2F66-44CF-82FD-65602D49D389}" destId="{38F76EED-C847-45F4-9391-B7B44C8C4C8B}" srcOrd="1" destOrd="0" presId="urn:microsoft.com/office/officeart/2005/8/layout/pyramid1"/>
    <dgm:cxn modelId="{1ED0F261-9B23-40A6-9955-D54F990F4036}" type="presParOf" srcId="{B9B13D7D-2075-44DF-B8B8-92DF34AA4EA4}" destId="{DA27BEDB-431B-4210-B604-2CD25B937525}" srcOrd="1" destOrd="0" presId="urn:microsoft.com/office/officeart/2005/8/layout/pyramid1"/>
    <dgm:cxn modelId="{752BF572-A9B1-4181-8E22-7FF221765B49}" type="presParOf" srcId="{DA27BEDB-431B-4210-B604-2CD25B937525}" destId="{8868FEB6-386E-4769-B9C1-E21B7AAC9322}" srcOrd="0" destOrd="0" presId="urn:microsoft.com/office/officeart/2005/8/layout/pyramid1"/>
    <dgm:cxn modelId="{3BE31ADD-233A-42D1-8B32-7A144CF0911B}" type="presParOf" srcId="{DA27BEDB-431B-4210-B604-2CD25B937525}" destId="{675CEEE0-B6EB-4E16-BE7A-24A5A8597132}" srcOrd="1" destOrd="0" presId="urn:microsoft.com/office/officeart/2005/8/layout/pyramid1"/>
    <dgm:cxn modelId="{C2D8BE29-B1DA-476B-922D-ADC2F638D075}" type="presParOf" srcId="{B9B13D7D-2075-44DF-B8B8-92DF34AA4EA4}" destId="{050C7FD4-815E-4F5D-8E99-BDB30CE558EB}" srcOrd="2" destOrd="0" presId="urn:microsoft.com/office/officeart/2005/8/layout/pyramid1"/>
    <dgm:cxn modelId="{1D1D7997-1773-4B12-A103-CF8D258C345C}" type="presParOf" srcId="{050C7FD4-815E-4F5D-8E99-BDB30CE558EB}" destId="{C2952E69-B362-4F81-A294-206E65895B92}" srcOrd="0" destOrd="0" presId="urn:microsoft.com/office/officeart/2005/8/layout/pyramid1"/>
    <dgm:cxn modelId="{81C1A88C-F197-401F-A97F-D00E1C2B8A1A}" type="presParOf" srcId="{050C7FD4-815E-4F5D-8E99-BDB30CE558EB}" destId="{87AB854C-BD79-4480-87FE-94B34E7C045C}"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3FFDFC-0ABC-4A40-9A2E-E5A93527B5AF}" type="doc">
      <dgm:prSet loTypeId="urn:microsoft.com/office/officeart/2005/8/layout/pyramid1" loCatId="pyramid" qsTypeId="urn:microsoft.com/office/officeart/2005/8/quickstyle/simple1" qsCatId="simple" csTypeId="urn:microsoft.com/office/officeart/2005/8/colors/accent1_2" csCatId="accent1" phldr="1"/>
      <dgm:spPr/>
    </dgm:pt>
    <dgm:pt modelId="{EEF8C441-EEF4-40FF-87AA-00F20381E273}">
      <dgm:prSet custT="1"/>
      <dgm:spPr/>
      <dgm:t>
        <a:bodyPr/>
        <a:lstStyle/>
        <a:p>
          <a:r>
            <a:rPr lang="sr-Cyrl-RS" sz="2800" b="1" dirty="0">
              <a:solidFill>
                <a:schemeClr val="accent2">
                  <a:lumMod val="40000"/>
                  <a:lumOff val="60000"/>
                </a:schemeClr>
              </a:solidFill>
              <a:latin typeface="Times New Roman" panose="02020603050405020304" pitchFamily="18" charset="0"/>
              <a:cs typeface="Times New Roman" panose="02020603050405020304" pitchFamily="18" charset="0"/>
            </a:rPr>
            <a:t>Трансмузиколошки дискурс Андрићевих дела као простор сусрета, посредништва</a:t>
          </a:r>
          <a:r>
            <a:rPr lang="sr-Latn-RS" sz="2800" b="1" dirty="0">
              <a:solidFill>
                <a:schemeClr val="accent2">
                  <a:lumMod val="40000"/>
                  <a:lumOff val="60000"/>
                </a:schemeClr>
              </a:solidFill>
              <a:latin typeface="Times New Roman" panose="02020603050405020304" pitchFamily="18" charset="0"/>
              <a:cs typeface="Times New Roman" panose="02020603050405020304" pitchFamily="18" charset="0"/>
            </a:rPr>
            <a:t> </a:t>
          </a:r>
          <a:r>
            <a:rPr lang="sr-Cyrl-RS" sz="2800" b="1" dirty="0">
              <a:solidFill>
                <a:schemeClr val="accent2">
                  <a:lumMod val="40000"/>
                  <a:lumOff val="60000"/>
                </a:schemeClr>
              </a:solidFill>
              <a:latin typeface="Times New Roman" panose="02020603050405020304" pitchFamily="18" charset="0"/>
              <a:cs typeface="Times New Roman" panose="02020603050405020304" pitchFamily="18" charset="0"/>
            </a:rPr>
            <a:t>и превода</a:t>
          </a:r>
          <a:endParaRPr lang="sv-SE" sz="2800" b="1" dirty="0">
            <a:solidFill>
              <a:schemeClr val="accent2">
                <a:lumMod val="40000"/>
                <a:lumOff val="60000"/>
              </a:schemeClr>
            </a:solidFill>
            <a:latin typeface="Times New Roman" panose="02020603050405020304" pitchFamily="18" charset="0"/>
            <a:cs typeface="Times New Roman" panose="02020603050405020304" pitchFamily="18" charset="0"/>
          </a:endParaRPr>
        </a:p>
      </dgm:t>
    </dgm:pt>
    <dgm:pt modelId="{628A23E2-5F15-43B1-997B-0D088521FE65}" type="parTrans" cxnId="{17285EB5-404C-40EC-AB64-0DAAA477389C}">
      <dgm:prSet/>
      <dgm:spPr/>
      <dgm:t>
        <a:bodyPr/>
        <a:lstStyle/>
        <a:p>
          <a:endParaRPr lang="en-GB"/>
        </a:p>
      </dgm:t>
    </dgm:pt>
    <dgm:pt modelId="{989D26C5-3742-4AFD-ACFA-85770A8711A3}" type="sibTrans" cxnId="{17285EB5-404C-40EC-AB64-0DAAA477389C}">
      <dgm:prSet/>
      <dgm:spPr/>
      <dgm:t>
        <a:bodyPr/>
        <a:lstStyle/>
        <a:p>
          <a:endParaRPr lang="en-GB"/>
        </a:p>
      </dgm:t>
    </dgm:pt>
    <dgm:pt modelId="{C4932E3E-DA06-4CCB-BC7B-AB723DEACF3E}">
      <dgm:prSet custT="1"/>
      <dgm:spPr/>
      <dgm:t>
        <a:bodyPr/>
        <a:lstStyle/>
        <a:p>
          <a:r>
            <a:rPr lang="sr-Cyrl-RS" sz="2800" b="1" dirty="0">
              <a:solidFill>
                <a:schemeClr val="accent4">
                  <a:lumMod val="40000"/>
                  <a:lumOff val="60000"/>
                </a:schemeClr>
              </a:solidFill>
              <a:latin typeface="Times New Roman" panose="02020603050405020304" pitchFamily="18" charset="0"/>
              <a:cs typeface="Times New Roman" panose="02020603050405020304" pitchFamily="18" charset="0"/>
            </a:rPr>
            <a:t>Интердисциплинарно и интермедијално сагледавање поетичких промена кроз Андрићеве текстове</a:t>
          </a:r>
          <a:endParaRPr lang="en-US" sz="2800" b="1" dirty="0">
            <a:solidFill>
              <a:schemeClr val="accent4">
                <a:lumMod val="40000"/>
                <a:lumOff val="60000"/>
              </a:schemeClr>
            </a:solidFill>
            <a:latin typeface="Times New Roman" panose="02020603050405020304" pitchFamily="18" charset="0"/>
            <a:cs typeface="Times New Roman" panose="02020603050405020304" pitchFamily="18" charset="0"/>
          </a:endParaRPr>
        </a:p>
      </dgm:t>
    </dgm:pt>
    <dgm:pt modelId="{9A858B20-0D9A-42A0-94ED-5897D28B51CE}" type="parTrans" cxnId="{FE4A4A1A-AF50-470D-A063-309FB78C22B4}">
      <dgm:prSet/>
      <dgm:spPr/>
      <dgm:t>
        <a:bodyPr/>
        <a:lstStyle/>
        <a:p>
          <a:endParaRPr lang="en-US"/>
        </a:p>
      </dgm:t>
    </dgm:pt>
    <dgm:pt modelId="{921AE21D-587B-4C7E-85CD-88C33D83CC35}" type="sibTrans" cxnId="{FE4A4A1A-AF50-470D-A063-309FB78C22B4}">
      <dgm:prSet/>
      <dgm:spPr/>
      <dgm:t>
        <a:bodyPr/>
        <a:lstStyle/>
        <a:p>
          <a:endParaRPr lang="en-US"/>
        </a:p>
      </dgm:t>
    </dgm:pt>
    <dgm:pt modelId="{C65579AF-4CB0-48A6-9B77-3E5D3FE2AB3E}">
      <dgm:prSet custT="1"/>
      <dgm:spPr/>
      <dgm:t>
        <a:bodyPr/>
        <a:lstStyle/>
        <a:p>
          <a:endParaRPr lang="sr-Cyrl-RS" sz="2200" b="1" dirty="0">
            <a:solidFill>
              <a:schemeClr val="bg1"/>
            </a:solidFill>
            <a:latin typeface="Times New Roman" panose="02020603050405020304" pitchFamily="18" charset="0"/>
            <a:cs typeface="Times New Roman" panose="02020603050405020304" pitchFamily="18" charset="0"/>
          </a:endParaRPr>
        </a:p>
        <a:p>
          <a:endParaRPr lang="sr-Cyrl-RS" sz="2200" b="1" dirty="0">
            <a:solidFill>
              <a:schemeClr val="bg1"/>
            </a:solidFill>
            <a:latin typeface="Times New Roman" panose="02020603050405020304" pitchFamily="18" charset="0"/>
            <a:cs typeface="Times New Roman" panose="02020603050405020304" pitchFamily="18" charset="0"/>
          </a:endParaRPr>
        </a:p>
        <a:p>
          <a:r>
            <a:rPr lang="sr-Cyrl-RS" sz="1800" b="1" dirty="0">
              <a:solidFill>
                <a:srgbClr val="FFFF99"/>
              </a:solidFill>
              <a:latin typeface="Times New Roman" panose="02020603050405020304" pitchFamily="18" charset="0"/>
              <a:cs typeface="Times New Roman" panose="02020603050405020304" pitchFamily="18" charset="0"/>
            </a:rPr>
            <a:t>(Мета)пое-</a:t>
          </a:r>
        </a:p>
        <a:p>
          <a:r>
            <a:rPr lang="sr-Cyrl-RS" sz="1800" b="1" dirty="0">
              <a:solidFill>
                <a:srgbClr val="FFFF99"/>
              </a:solidFill>
              <a:latin typeface="Times New Roman" panose="02020603050405020304" pitchFamily="18" charset="0"/>
              <a:cs typeface="Times New Roman" panose="02020603050405020304" pitchFamily="18" charset="0"/>
            </a:rPr>
            <a:t>тика </a:t>
          </a:r>
        </a:p>
        <a:p>
          <a:r>
            <a:rPr lang="sr-Cyrl-RS" sz="1800" b="1" dirty="0">
              <a:solidFill>
                <a:srgbClr val="FFFF99"/>
              </a:solidFill>
              <a:latin typeface="Times New Roman" panose="02020603050405020304" pitchFamily="18" charset="0"/>
              <a:cs typeface="Times New Roman" panose="02020603050405020304" pitchFamily="18" charset="0"/>
            </a:rPr>
            <a:t>трансдисципли-</a:t>
          </a:r>
        </a:p>
        <a:p>
          <a:r>
            <a:rPr lang="sr-Cyrl-RS" sz="1800" b="1" dirty="0">
              <a:solidFill>
                <a:srgbClr val="FFFF99"/>
              </a:solidFill>
              <a:latin typeface="Times New Roman" panose="02020603050405020304" pitchFamily="18" charset="0"/>
              <a:cs typeface="Times New Roman" panose="02020603050405020304" pitchFamily="18" charset="0"/>
            </a:rPr>
            <a:t>нарности </a:t>
          </a:r>
        </a:p>
        <a:p>
          <a:r>
            <a:rPr lang="sr-Cyrl-RS" sz="1800" b="1" dirty="0">
              <a:solidFill>
                <a:srgbClr val="FFFF99"/>
              </a:solidFill>
              <a:latin typeface="Times New Roman" panose="02020603050405020304" pitchFamily="18" charset="0"/>
              <a:cs typeface="Times New Roman" panose="02020603050405020304" pitchFamily="18" charset="0"/>
            </a:rPr>
            <a:t>Андрићевих дела као основа </a:t>
          </a:r>
          <a:r>
            <a:rPr lang="sr-Cyrl-RS" sz="1800" b="1" i="1" dirty="0">
              <a:solidFill>
                <a:srgbClr val="FFFF99"/>
              </a:solidFill>
              <a:latin typeface="Times New Roman" panose="02020603050405020304" pitchFamily="18" charset="0"/>
              <a:cs typeface="Times New Roman" panose="02020603050405020304" pitchFamily="18" charset="0"/>
            </a:rPr>
            <a:t>археологије знања</a:t>
          </a:r>
          <a:endParaRPr lang="en-US" sz="1800" i="1" dirty="0">
            <a:solidFill>
              <a:srgbClr val="FFFF99"/>
            </a:solidFill>
          </a:endParaRPr>
        </a:p>
      </dgm:t>
    </dgm:pt>
    <dgm:pt modelId="{599ACC8B-2B5E-44D0-B3D5-4EAC43DC1CF2}" type="parTrans" cxnId="{0B9A7909-AD5F-49A9-BCEF-3D8F183AE953}">
      <dgm:prSet/>
      <dgm:spPr/>
      <dgm:t>
        <a:bodyPr/>
        <a:lstStyle/>
        <a:p>
          <a:endParaRPr lang="en-US"/>
        </a:p>
      </dgm:t>
    </dgm:pt>
    <dgm:pt modelId="{35B11C7D-0315-4DC2-B887-86C10DA7CA74}" type="sibTrans" cxnId="{0B9A7909-AD5F-49A9-BCEF-3D8F183AE953}">
      <dgm:prSet/>
      <dgm:spPr/>
      <dgm:t>
        <a:bodyPr/>
        <a:lstStyle/>
        <a:p>
          <a:endParaRPr lang="en-US"/>
        </a:p>
      </dgm:t>
    </dgm:pt>
    <dgm:pt modelId="{B9B13D7D-2075-44DF-B8B8-92DF34AA4EA4}" type="pres">
      <dgm:prSet presAssocID="{B73FFDFC-0ABC-4A40-9A2E-E5A93527B5AF}" presName="Name0" presStyleCnt="0">
        <dgm:presLayoutVars>
          <dgm:dir/>
          <dgm:animLvl val="lvl"/>
          <dgm:resizeHandles val="exact"/>
        </dgm:presLayoutVars>
      </dgm:prSet>
      <dgm:spPr/>
    </dgm:pt>
    <dgm:pt modelId="{B5F69B78-2F66-44CF-82FD-65602D49D389}" type="pres">
      <dgm:prSet presAssocID="{C65579AF-4CB0-48A6-9B77-3E5D3FE2AB3E}" presName="Name8" presStyleCnt="0"/>
      <dgm:spPr/>
    </dgm:pt>
    <dgm:pt modelId="{785DF3C0-CF48-4F4E-A254-241D1BD5140A}" type="pres">
      <dgm:prSet presAssocID="{C65579AF-4CB0-48A6-9B77-3E5D3FE2AB3E}" presName="level" presStyleLbl="node1" presStyleIdx="0" presStyleCnt="3" custScaleY="83378">
        <dgm:presLayoutVars>
          <dgm:chMax val="1"/>
          <dgm:bulletEnabled val="1"/>
        </dgm:presLayoutVars>
      </dgm:prSet>
      <dgm:spPr/>
    </dgm:pt>
    <dgm:pt modelId="{38F76EED-C847-45F4-9391-B7B44C8C4C8B}" type="pres">
      <dgm:prSet presAssocID="{C65579AF-4CB0-48A6-9B77-3E5D3FE2AB3E}" presName="levelTx" presStyleLbl="revTx" presStyleIdx="0" presStyleCnt="0">
        <dgm:presLayoutVars>
          <dgm:chMax val="1"/>
          <dgm:bulletEnabled val="1"/>
        </dgm:presLayoutVars>
      </dgm:prSet>
      <dgm:spPr/>
    </dgm:pt>
    <dgm:pt modelId="{DA27BEDB-431B-4210-B604-2CD25B937525}" type="pres">
      <dgm:prSet presAssocID="{EEF8C441-EEF4-40FF-87AA-00F20381E273}" presName="Name8" presStyleCnt="0"/>
      <dgm:spPr/>
    </dgm:pt>
    <dgm:pt modelId="{8868FEB6-386E-4769-B9C1-E21B7AAC9322}" type="pres">
      <dgm:prSet presAssocID="{EEF8C441-EEF4-40FF-87AA-00F20381E273}" presName="level" presStyleLbl="node1" presStyleIdx="1" presStyleCnt="3" custScaleX="100241" custScaleY="56918">
        <dgm:presLayoutVars>
          <dgm:chMax val="1"/>
          <dgm:bulletEnabled val="1"/>
        </dgm:presLayoutVars>
      </dgm:prSet>
      <dgm:spPr/>
    </dgm:pt>
    <dgm:pt modelId="{675CEEE0-B6EB-4E16-BE7A-24A5A8597132}" type="pres">
      <dgm:prSet presAssocID="{EEF8C441-EEF4-40FF-87AA-00F20381E273}" presName="levelTx" presStyleLbl="revTx" presStyleIdx="0" presStyleCnt="0">
        <dgm:presLayoutVars>
          <dgm:chMax val="1"/>
          <dgm:bulletEnabled val="1"/>
        </dgm:presLayoutVars>
      </dgm:prSet>
      <dgm:spPr/>
    </dgm:pt>
    <dgm:pt modelId="{050C7FD4-815E-4F5D-8E99-BDB30CE558EB}" type="pres">
      <dgm:prSet presAssocID="{C4932E3E-DA06-4CCB-BC7B-AB723DEACF3E}" presName="Name8" presStyleCnt="0"/>
      <dgm:spPr/>
    </dgm:pt>
    <dgm:pt modelId="{C2952E69-B362-4F81-A294-206E65895B92}" type="pres">
      <dgm:prSet presAssocID="{C4932E3E-DA06-4CCB-BC7B-AB723DEACF3E}" presName="level" presStyleLbl="node1" presStyleIdx="2" presStyleCnt="3" custScaleY="48747">
        <dgm:presLayoutVars>
          <dgm:chMax val="1"/>
          <dgm:bulletEnabled val="1"/>
        </dgm:presLayoutVars>
      </dgm:prSet>
      <dgm:spPr/>
    </dgm:pt>
    <dgm:pt modelId="{87AB854C-BD79-4480-87FE-94B34E7C045C}" type="pres">
      <dgm:prSet presAssocID="{C4932E3E-DA06-4CCB-BC7B-AB723DEACF3E}" presName="levelTx" presStyleLbl="revTx" presStyleIdx="0" presStyleCnt="0">
        <dgm:presLayoutVars>
          <dgm:chMax val="1"/>
          <dgm:bulletEnabled val="1"/>
        </dgm:presLayoutVars>
      </dgm:prSet>
      <dgm:spPr/>
    </dgm:pt>
  </dgm:ptLst>
  <dgm:cxnLst>
    <dgm:cxn modelId="{B41E6D05-9B51-4978-A219-BF5717E95584}" type="presOf" srcId="{EEF8C441-EEF4-40FF-87AA-00F20381E273}" destId="{675CEEE0-B6EB-4E16-BE7A-24A5A8597132}" srcOrd="1" destOrd="0" presId="urn:microsoft.com/office/officeart/2005/8/layout/pyramid1"/>
    <dgm:cxn modelId="{E637EB06-D6AC-4E56-8A4B-CE35EF05CDE8}" type="presOf" srcId="{C65579AF-4CB0-48A6-9B77-3E5D3FE2AB3E}" destId="{785DF3C0-CF48-4F4E-A254-241D1BD5140A}" srcOrd="0" destOrd="0" presId="urn:microsoft.com/office/officeart/2005/8/layout/pyramid1"/>
    <dgm:cxn modelId="{0B9A7909-AD5F-49A9-BCEF-3D8F183AE953}" srcId="{B73FFDFC-0ABC-4A40-9A2E-E5A93527B5AF}" destId="{C65579AF-4CB0-48A6-9B77-3E5D3FE2AB3E}" srcOrd="0" destOrd="0" parTransId="{599ACC8B-2B5E-44D0-B3D5-4EAC43DC1CF2}" sibTransId="{35B11C7D-0315-4DC2-B887-86C10DA7CA74}"/>
    <dgm:cxn modelId="{FE4A4A1A-AF50-470D-A063-309FB78C22B4}" srcId="{B73FFDFC-0ABC-4A40-9A2E-E5A93527B5AF}" destId="{C4932E3E-DA06-4CCB-BC7B-AB723DEACF3E}" srcOrd="2" destOrd="0" parTransId="{9A858B20-0D9A-42A0-94ED-5897D28B51CE}" sibTransId="{921AE21D-587B-4C7E-85CD-88C33D83CC35}"/>
    <dgm:cxn modelId="{EA9DBC6C-485E-4334-905B-475C48D36311}" type="presOf" srcId="{EEF8C441-EEF4-40FF-87AA-00F20381E273}" destId="{8868FEB6-386E-4769-B9C1-E21B7AAC9322}" srcOrd="0" destOrd="0" presId="urn:microsoft.com/office/officeart/2005/8/layout/pyramid1"/>
    <dgm:cxn modelId="{BC71174F-62C2-4BED-8671-1DFE1A70D03B}" type="presOf" srcId="{C65579AF-4CB0-48A6-9B77-3E5D3FE2AB3E}" destId="{38F76EED-C847-45F4-9391-B7B44C8C4C8B}" srcOrd="1" destOrd="0" presId="urn:microsoft.com/office/officeart/2005/8/layout/pyramid1"/>
    <dgm:cxn modelId="{5D47208A-491F-4FB1-8D7A-BF8FFF66EB5C}" type="presOf" srcId="{C4932E3E-DA06-4CCB-BC7B-AB723DEACF3E}" destId="{C2952E69-B362-4F81-A294-206E65895B92}" srcOrd="0" destOrd="0" presId="urn:microsoft.com/office/officeart/2005/8/layout/pyramid1"/>
    <dgm:cxn modelId="{17285EB5-404C-40EC-AB64-0DAAA477389C}" srcId="{B73FFDFC-0ABC-4A40-9A2E-E5A93527B5AF}" destId="{EEF8C441-EEF4-40FF-87AA-00F20381E273}" srcOrd="1" destOrd="0" parTransId="{628A23E2-5F15-43B1-997B-0D088521FE65}" sibTransId="{989D26C5-3742-4AFD-ACFA-85770A8711A3}"/>
    <dgm:cxn modelId="{5F1AE8C6-9C38-41E2-8B7B-A0BFB1CF2B74}" type="presOf" srcId="{B73FFDFC-0ABC-4A40-9A2E-E5A93527B5AF}" destId="{B9B13D7D-2075-44DF-B8B8-92DF34AA4EA4}" srcOrd="0" destOrd="0" presId="urn:microsoft.com/office/officeart/2005/8/layout/pyramid1"/>
    <dgm:cxn modelId="{43BE13CC-A7AF-4EFA-8203-16C6A51269C5}" type="presOf" srcId="{C4932E3E-DA06-4CCB-BC7B-AB723DEACF3E}" destId="{87AB854C-BD79-4480-87FE-94B34E7C045C}" srcOrd="1" destOrd="0" presId="urn:microsoft.com/office/officeart/2005/8/layout/pyramid1"/>
    <dgm:cxn modelId="{4950EB56-6048-44D2-A129-D6AFBC08B8F6}" type="presParOf" srcId="{B9B13D7D-2075-44DF-B8B8-92DF34AA4EA4}" destId="{B5F69B78-2F66-44CF-82FD-65602D49D389}" srcOrd="0" destOrd="0" presId="urn:microsoft.com/office/officeart/2005/8/layout/pyramid1"/>
    <dgm:cxn modelId="{422B0A51-DED2-4C05-B8AD-AC01C10FA767}" type="presParOf" srcId="{B5F69B78-2F66-44CF-82FD-65602D49D389}" destId="{785DF3C0-CF48-4F4E-A254-241D1BD5140A}" srcOrd="0" destOrd="0" presId="urn:microsoft.com/office/officeart/2005/8/layout/pyramid1"/>
    <dgm:cxn modelId="{00D34516-748A-4421-B656-3545B58B533C}" type="presParOf" srcId="{B5F69B78-2F66-44CF-82FD-65602D49D389}" destId="{38F76EED-C847-45F4-9391-B7B44C8C4C8B}" srcOrd="1" destOrd="0" presId="urn:microsoft.com/office/officeart/2005/8/layout/pyramid1"/>
    <dgm:cxn modelId="{1ED0F261-9B23-40A6-9955-D54F990F4036}" type="presParOf" srcId="{B9B13D7D-2075-44DF-B8B8-92DF34AA4EA4}" destId="{DA27BEDB-431B-4210-B604-2CD25B937525}" srcOrd="1" destOrd="0" presId="urn:microsoft.com/office/officeart/2005/8/layout/pyramid1"/>
    <dgm:cxn modelId="{752BF572-A9B1-4181-8E22-7FF221765B49}" type="presParOf" srcId="{DA27BEDB-431B-4210-B604-2CD25B937525}" destId="{8868FEB6-386E-4769-B9C1-E21B7AAC9322}" srcOrd="0" destOrd="0" presId="urn:microsoft.com/office/officeart/2005/8/layout/pyramid1"/>
    <dgm:cxn modelId="{3BE31ADD-233A-42D1-8B32-7A144CF0911B}" type="presParOf" srcId="{DA27BEDB-431B-4210-B604-2CD25B937525}" destId="{675CEEE0-B6EB-4E16-BE7A-24A5A8597132}" srcOrd="1" destOrd="0" presId="urn:microsoft.com/office/officeart/2005/8/layout/pyramid1"/>
    <dgm:cxn modelId="{C2D8BE29-B1DA-476B-922D-ADC2F638D075}" type="presParOf" srcId="{B9B13D7D-2075-44DF-B8B8-92DF34AA4EA4}" destId="{050C7FD4-815E-4F5D-8E99-BDB30CE558EB}" srcOrd="2" destOrd="0" presId="urn:microsoft.com/office/officeart/2005/8/layout/pyramid1"/>
    <dgm:cxn modelId="{1D1D7997-1773-4B12-A103-CF8D258C345C}" type="presParOf" srcId="{050C7FD4-815E-4F5D-8E99-BDB30CE558EB}" destId="{C2952E69-B362-4F81-A294-206E65895B92}" srcOrd="0" destOrd="0" presId="urn:microsoft.com/office/officeart/2005/8/layout/pyramid1"/>
    <dgm:cxn modelId="{81C1A88C-F197-401F-A97F-D00E1C2B8A1A}" type="presParOf" srcId="{050C7FD4-815E-4F5D-8E99-BDB30CE558EB}" destId="{87AB854C-BD79-4480-87FE-94B34E7C045C}"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DF3C0-CF48-4F4E-A254-241D1BD5140A}">
      <dsp:nvSpPr>
        <dsp:cNvPr id="0" name=""/>
        <dsp:cNvSpPr/>
      </dsp:nvSpPr>
      <dsp:spPr>
        <a:xfrm>
          <a:off x="2408849" y="0"/>
          <a:ext cx="3801543" cy="2763063"/>
        </a:xfrm>
        <a:prstGeom prst="trapezoid">
          <a:avLst>
            <a:gd name="adj" fmla="val 687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sr-Cyrl-RS" sz="2200" b="1" kern="1200" dirty="0">
            <a:solidFill>
              <a:schemeClr val="bg1"/>
            </a:solidFill>
            <a:latin typeface="Times New Roman" panose="02020603050405020304" pitchFamily="18" charset="0"/>
            <a:cs typeface="Times New Roman" panose="02020603050405020304" pitchFamily="18" charset="0"/>
          </a:endParaRPr>
        </a:p>
        <a:p>
          <a:pPr marL="0" lvl="0" indent="0" algn="ctr" defTabSz="977900">
            <a:lnSpc>
              <a:spcPct val="90000"/>
            </a:lnSpc>
            <a:spcBef>
              <a:spcPct val="0"/>
            </a:spcBef>
            <a:spcAft>
              <a:spcPct val="35000"/>
            </a:spcAft>
            <a:buNone/>
          </a:pPr>
          <a:endParaRPr lang="sr-Cyrl-RS" sz="1400" b="1" kern="1200" dirty="0">
            <a:solidFill>
              <a:schemeClr val="bg1"/>
            </a:solidFill>
            <a:latin typeface="Times New Roman" panose="02020603050405020304" pitchFamily="18" charset="0"/>
            <a:cs typeface="Times New Roman" panose="02020603050405020304" pitchFamily="18" charset="0"/>
          </a:endParaRPr>
        </a:p>
        <a:p>
          <a:pPr marL="0" lvl="0" indent="0" algn="ctr" defTabSz="977900">
            <a:lnSpc>
              <a:spcPct val="90000"/>
            </a:lnSpc>
            <a:spcBef>
              <a:spcPct val="0"/>
            </a:spcBef>
            <a:spcAft>
              <a:spcPct val="35000"/>
            </a:spcAft>
            <a:buNone/>
          </a:pPr>
          <a:r>
            <a:rPr lang="sr-Cyrl-RS" sz="1400" b="1" kern="1200" dirty="0">
              <a:solidFill>
                <a:srgbClr val="FFFF99"/>
              </a:solidFill>
              <a:latin typeface="Times New Roman" panose="02020603050405020304" pitchFamily="18" charset="0"/>
              <a:cs typeface="Times New Roman" panose="02020603050405020304" pitchFamily="18" charset="0"/>
            </a:rPr>
            <a:t>(Мета)пое-</a:t>
          </a:r>
        </a:p>
        <a:p>
          <a:pPr marL="0" lvl="0" indent="0" algn="ctr" defTabSz="977900">
            <a:lnSpc>
              <a:spcPct val="90000"/>
            </a:lnSpc>
            <a:spcBef>
              <a:spcPct val="0"/>
            </a:spcBef>
            <a:spcAft>
              <a:spcPct val="35000"/>
            </a:spcAft>
            <a:buNone/>
          </a:pPr>
          <a:r>
            <a:rPr lang="sr-Cyrl-RS" sz="1400" b="1" kern="1200" dirty="0">
              <a:solidFill>
                <a:srgbClr val="FFFF99"/>
              </a:solidFill>
              <a:latin typeface="Times New Roman" panose="02020603050405020304" pitchFamily="18" charset="0"/>
              <a:cs typeface="Times New Roman" panose="02020603050405020304" pitchFamily="18" charset="0"/>
            </a:rPr>
            <a:t>тика </a:t>
          </a:r>
        </a:p>
        <a:p>
          <a:pPr marL="0" lvl="0" indent="0" algn="ctr" defTabSz="977900">
            <a:lnSpc>
              <a:spcPct val="90000"/>
            </a:lnSpc>
            <a:spcBef>
              <a:spcPct val="0"/>
            </a:spcBef>
            <a:spcAft>
              <a:spcPct val="35000"/>
            </a:spcAft>
            <a:buNone/>
          </a:pPr>
          <a:r>
            <a:rPr lang="sr-Cyrl-RS" sz="1400" b="1" kern="1200" dirty="0">
              <a:solidFill>
                <a:srgbClr val="FFFF99"/>
              </a:solidFill>
              <a:latin typeface="Times New Roman" panose="02020603050405020304" pitchFamily="18" charset="0"/>
              <a:cs typeface="Times New Roman" panose="02020603050405020304" pitchFamily="18" charset="0"/>
            </a:rPr>
            <a:t>трансдисципли-</a:t>
          </a:r>
        </a:p>
        <a:p>
          <a:pPr marL="0" lvl="0" indent="0" algn="ctr" defTabSz="977900">
            <a:lnSpc>
              <a:spcPct val="90000"/>
            </a:lnSpc>
            <a:spcBef>
              <a:spcPct val="0"/>
            </a:spcBef>
            <a:spcAft>
              <a:spcPct val="35000"/>
            </a:spcAft>
            <a:buNone/>
          </a:pPr>
          <a:r>
            <a:rPr lang="sr-Cyrl-RS" sz="1400" b="1" kern="1200" dirty="0">
              <a:solidFill>
                <a:srgbClr val="FFFF99"/>
              </a:solidFill>
              <a:latin typeface="Times New Roman" panose="02020603050405020304" pitchFamily="18" charset="0"/>
              <a:cs typeface="Times New Roman" panose="02020603050405020304" pitchFamily="18" charset="0"/>
            </a:rPr>
            <a:t>нарности </a:t>
          </a:r>
        </a:p>
        <a:p>
          <a:pPr marL="0" lvl="0" indent="0" algn="ctr" defTabSz="977900">
            <a:lnSpc>
              <a:spcPct val="90000"/>
            </a:lnSpc>
            <a:spcBef>
              <a:spcPct val="0"/>
            </a:spcBef>
            <a:spcAft>
              <a:spcPct val="35000"/>
            </a:spcAft>
            <a:buNone/>
          </a:pPr>
          <a:r>
            <a:rPr lang="sr-Cyrl-RS" sz="1400" b="1" kern="1200" dirty="0">
              <a:solidFill>
                <a:srgbClr val="FFFF99"/>
              </a:solidFill>
              <a:latin typeface="Times New Roman" panose="02020603050405020304" pitchFamily="18" charset="0"/>
              <a:cs typeface="Times New Roman" panose="02020603050405020304" pitchFamily="18" charset="0"/>
            </a:rPr>
            <a:t>књижевних дела: </a:t>
          </a:r>
        </a:p>
        <a:p>
          <a:pPr marL="0" lvl="0" indent="0" algn="ctr" defTabSz="977900">
            <a:lnSpc>
              <a:spcPct val="90000"/>
            </a:lnSpc>
            <a:spcBef>
              <a:spcPct val="0"/>
            </a:spcBef>
            <a:spcAft>
              <a:spcPct val="35000"/>
            </a:spcAft>
            <a:buNone/>
          </a:pPr>
          <a:r>
            <a:rPr lang="ru-RU" sz="1400" b="1" kern="1200" dirty="0">
              <a:solidFill>
                <a:schemeClr val="tx1"/>
              </a:solidFill>
              <a:latin typeface="Times New Roman" panose="02020603050405020304" pitchFamily="18" charset="0"/>
              <a:cs typeface="Times New Roman" panose="02020603050405020304" pitchFamily="18" charset="0"/>
            </a:rPr>
            <a:t>концепт избора водећег</a:t>
          </a:r>
        </a:p>
        <a:p>
          <a:pPr marL="0" lvl="0" indent="0" algn="ctr" defTabSz="977900">
            <a:lnSpc>
              <a:spcPct val="90000"/>
            </a:lnSpc>
            <a:spcBef>
              <a:spcPct val="0"/>
            </a:spcBef>
            <a:spcAft>
              <a:spcPct val="35000"/>
            </a:spcAft>
            <a:buNone/>
          </a:pPr>
          <a:r>
            <a:rPr lang="ru-RU" sz="1400" b="1" kern="1200" dirty="0">
              <a:solidFill>
                <a:schemeClr val="tx1"/>
              </a:solidFill>
              <a:latin typeface="Times New Roman" panose="02020603050405020304" pitchFamily="18" charset="0"/>
              <a:cs typeface="Times New Roman" panose="02020603050405020304" pitchFamily="18" charset="0"/>
            </a:rPr>
            <a:t> регистра мелодијске боје у Андрићевом тексту</a:t>
          </a:r>
          <a:r>
            <a:rPr lang="sr-Cyrl-RS" sz="1400" b="1" kern="1200" dirty="0">
              <a:solidFill>
                <a:schemeClr val="tx1"/>
              </a:solidFill>
              <a:latin typeface="Times New Roman" panose="02020603050405020304" pitchFamily="18" charset="0"/>
              <a:cs typeface="Times New Roman" panose="02020603050405020304" pitchFamily="18" charset="0"/>
            </a:rPr>
            <a:t> </a:t>
          </a:r>
          <a:endParaRPr lang="en-US" sz="1400" kern="1200" dirty="0">
            <a:solidFill>
              <a:schemeClr val="tx1"/>
            </a:solidFill>
          </a:endParaRPr>
        </a:p>
      </dsp:txBody>
      <dsp:txXfrm>
        <a:off x="2408849" y="0"/>
        <a:ext cx="3801543" cy="2763063"/>
      </dsp:txXfrm>
    </dsp:sp>
    <dsp:sp modelId="{8868FEB6-386E-4769-B9C1-E21B7AAC9322}">
      <dsp:nvSpPr>
        <dsp:cNvPr id="0" name=""/>
        <dsp:cNvSpPr/>
      </dsp:nvSpPr>
      <dsp:spPr>
        <a:xfrm>
          <a:off x="1103579" y="2763063"/>
          <a:ext cx="6412084" cy="1886205"/>
        </a:xfrm>
        <a:prstGeom prst="trapezoid">
          <a:avLst>
            <a:gd name="adj" fmla="val 687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sr-Cyrl-RS" sz="2400" b="1" kern="1200" dirty="0">
              <a:solidFill>
                <a:schemeClr val="accent2">
                  <a:lumMod val="40000"/>
                  <a:lumOff val="60000"/>
                </a:schemeClr>
              </a:solidFill>
              <a:latin typeface="Times New Roman" panose="02020603050405020304" pitchFamily="18" charset="0"/>
              <a:cs typeface="Times New Roman" panose="02020603050405020304" pitchFamily="18" charset="0"/>
            </a:rPr>
            <a:t>Трансмузиколошки дискурс књижевних дела</a:t>
          </a:r>
          <a:r>
            <a:rPr lang="en-US" sz="2400" b="1" kern="1200" dirty="0">
              <a:solidFill>
                <a:schemeClr val="accent2">
                  <a:lumMod val="40000"/>
                  <a:lumOff val="60000"/>
                </a:schemeClr>
              </a:solidFill>
              <a:latin typeface="Times New Roman" panose="02020603050405020304" pitchFamily="18" charset="0"/>
              <a:cs typeface="Times New Roman" panose="02020603050405020304" pitchFamily="18" charset="0"/>
            </a:rPr>
            <a:t>: </a:t>
          </a:r>
        </a:p>
        <a:p>
          <a:pPr marL="0" lvl="0" indent="0" algn="ctr" defTabSz="1066800">
            <a:lnSpc>
              <a:spcPct val="90000"/>
            </a:lnSpc>
            <a:spcBef>
              <a:spcPct val="0"/>
            </a:spcBef>
            <a:spcAft>
              <a:spcPct val="35000"/>
            </a:spcAft>
            <a:buNone/>
          </a:pPr>
          <a:r>
            <a:rPr lang="sr-Cyrl-RS" sz="2400" b="1" kern="1200" dirty="0">
              <a:solidFill>
                <a:schemeClr val="tx1"/>
              </a:solidFill>
              <a:effectLst/>
              <a:latin typeface="Times New Roman" panose="02020603050405020304" pitchFamily="18" charset="0"/>
              <a:ea typeface="Calibri" panose="020F0502020204030204" pitchFamily="34" charset="0"/>
            </a:rPr>
            <a:t>начини транспозиције Андрићевог музиколошког писма </a:t>
          </a:r>
          <a:endParaRPr lang="sv-SE" sz="2400" b="1" kern="1200" dirty="0">
            <a:solidFill>
              <a:schemeClr val="tx1"/>
            </a:solidFill>
            <a:latin typeface="Times New Roman" panose="02020603050405020304" pitchFamily="18" charset="0"/>
            <a:cs typeface="Times New Roman" panose="02020603050405020304" pitchFamily="18" charset="0"/>
          </a:endParaRPr>
        </a:p>
      </dsp:txBody>
      <dsp:txXfrm>
        <a:off x="2225694" y="2763063"/>
        <a:ext cx="4167854" cy="1886205"/>
      </dsp:txXfrm>
    </dsp:sp>
    <dsp:sp modelId="{C2952E69-B362-4F81-A294-206E65895B92}">
      <dsp:nvSpPr>
        <dsp:cNvPr id="0" name=""/>
        <dsp:cNvSpPr/>
      </dsp:nvSpPr>
      <dsp:spPr>
        <a:xfrm>
          <a:off x="0" y="4647645"/>
          <a:ext cx="8619243" cy="1615426"/>
        </a:xfrm>
        <a:prstGeom prst="trapezoid">
          <a:avLst>
            <a:gd name="adj" fmla="val 687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r-Cyrl-RS" sz="2000" b="1" kern="1200" dirty="0">
              <a:solidFill>
                <a:schemeClr val="accent4">
                  <a:lumMod val="40000"/>
                  <a:lumOff val="60000"/>
                </a:schemeClr>
              </a:solidFill>
              <a:latin typeface="Times New Roman" panose="02020603050405020304" pitchFamily="18" charset="0"/>
              <a:cs typeface="Times New Roman" panose="02020603050405020304" pitchFamily="18" charset="0"/>
            </a:rPr>
            <a:t>Звуковези поетичких парадигми књижевности 20. и 21. века и музике</a:t>
          </a:r>
          <a:r>
            <a:rPr lang="en-US" sz="2000" b="1" kern="1200" dirty="0">
              <a:solidFill>
                <a:schemeClr val="accent4">
                  <a:lumMod val="40000"/>
                  <a:lumOff val="60000"/>
                </a:schemeClr>
              </a:solidFill>
              <a:latin typeface="Times New Roman" panose="02020603050405020304" pitchFamily="18" charset="0"/>
              <a:cs typeface="Times New Roman" panose="02020603050405020304" pitchFamily="18" charset="0"/>
            </a:rPr>
            <a:t>: </a:t>
          </a:r>
        </a:p>
        <a:p>
          <a:pPr marL="0" lvl="0" indent="0" algn="ctr" defTabSz="889000">
            <a:lnSpc>
              <a:spcPct val="90000"/>
            </a:lnSpc>
            <a:spcBef>
              <a:spcPct val="0"/>
            </a:spcBef>
            <a:spcAft>
              <a:spcPct val="35000"/>
            </a:spcAft>
            <a:buNone/>
          </a:pPr>
          <a:r>
            <a:rPr lang="sr-Cyrl-RS" sz="2000" b="1" kern="1200" dirty="0">
              <a:solidFill>
                <a:schemeClr val="tx1"/>
              </a:solidFill>
              <a:latin typeface="Times New Roman" panose="02020603050405020304" pitchFamily="18" charset="0"/>
              <a:cs typeface="Times New Roman" panose="02020603050405020304" pitchFamily="18" charset="0"/>
            </a:rPr>
            <a:t>Андрићев однос према музичким елементима</a:t>
          </a:r>
          <a:r>
            <a:rPr lang="sr-Latn-RS" sz="2000" b="1" kern="1200" dirty="0">
              <a:solidFill>
                <a:schemeClr val="tx1"/>
              </a:solidFill>
              <a:latin typeface="Times New Roman" panose="02020603050405020304" pitchFamily="18" charset="0"/>
              <a:cs typeface="Times New Roman" panose="02020603050405020304" pitchFamily="18" charset="0"/>
            </a:rPr>
            <a:t> </a:t>
          </a:r>
          <a:r>
            <a:rPr lang="sr-Cyrl-RS" sz="2000" b="1" kern="1200" dirty="0">
              <a:solidFill>
                <a:schemeClr val="tx1"/>
              </a:solidFill>
              <a:latin typeface="Times New Roman" panose="02020603050405020304" pitchFamily="18" charset="0"/>
              <a:cs typeface="Times New Roman" panose="02020603050405020304" pitchFamily="18" charset="0"/>
            </a:rPr>
            <a:t>у стваралачким деценијама</a:t>
          </a:r>
          <a:endParaRPr lang="en-US" sz="2000" b="1" kern="1200" dirty="0">
            <a:solidFill>
              <a:schemeClr val="tx1"/>
            </a:solidFill>
          </a:endParaRPr>
        </a:p>
      </dsp:txBody>
      <dsp:txXfrm>
        <a:off x="1508367" y="4647645"/>
        <a:ext cx="5602507" cy="16154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DF3C0-CF48-4F4E-A254-241D1BD5140A}">
      <dsp:nvSpPr>
        <dsp:cNvPr id="0" name=""/>
        <dsp:cNvSpPr/>
      </dsp:nvSpPr>
      <dsp:spPr>
        <a:xfrm>
          <a:off x="2408849" y="0"/>
          <a:ext cx="3801543" cy="2763063"/>
        </a:xfrm>
        <a:prstGeom prst="trapezoid">
          <a:avLst>
            <a:gd name="adj" fmla="val 687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sr-Cyrl-RS" sz="2200" b="1" kern="1200" dirty="0">
            <a:solidFill>
              <a:schemeClr val="bg1"/>
            </a:solidFill>
            <a:latin typeface="Times New Roman" panose="02020603050405020304" pitchFamily="18" charset="0"/>
            <a:cs typeface="Times New Roman" panose="02020603050405020304" pitchFamily="18" charset="0"/>
          </a:endParaRPr>
        </a:p>
        <a:p>
          <a:pPr marL="0" lvl="0" indent="0" algn="ctr" defTabSz="977900">
            <a:lnSpc>
              <a:spcPct val="90000"/>
            </a:lnSpc>
            <a:spcBef>
              <a:spcPct val="0"/>
            </a:spcBef>
            <a:spcAft>
              <a:spcPct val="35000"/>
            </a:spcAft>
            <a:buNone/>
          </a:pPr>
          <a:endParaRPr lang="sr-Cyrl-RS" sz="2200" b="1" kern="1200" dirty="0">
            <a:solidFill>
              <a:schemeClr val="bg1"/>
            </a:solidFill>
            <a:latin typeface="Times New Roman" panose="02020603050405020304" pitchFamily="18" charset="0"/>
            <a:cs typeface="Times New Roman" panose="02020603050405020304" pitchFamily="18" charset="0"/>
          </a:endParaRPr>
        </a:p>
        <a:p>
          <a:pPr marL="0" lvl="0" indent="0" algn="ctr" defTabSz="977900">
            <a:lnSpc>
              <a:spcPct val="90000"/>
            </a:lnSpc>
            <a:spcBef>
              <a:spcPct val="0"/>
            </a:spcBef>
            <a:spcAft>
              <a:spcPct val="35000"/>
            </a:spcAft>
            <a:buNone/>
          </a:pPr>
          <a:r>
            <a:rPr lang="sr-Cyrl-RS" sz="1800" b="1" kern="1200" dirty="0">
              <a:solidFill>
                <a:srgbClr val="FFFF99"/>
              </a:solidFill>
              <a:latin typeface="Times New Roman" panose="02020603050405020304" pitchFamily="18" charset="0"/>
              <a:cs typeface="Times New Roman" panose="02020603050405020304" pitchFamily="18" charset="0"/>
            </a:rPr>
            <a:t>(Мета)пое-</a:t>
          </a:r>
        </a:p>
        <a:p>
          <a:pPr marL="0" lvl="0" indent="0" algn="ctr" defTabSz="977900">
            <a:lnSpc>
              <a:spcPct val="90000"/>
            </a:lnSpc>
            <a:spcBef>
              <a:spcPct val="0"/>
            </a:spcBef>
            <a:spcAft>
              <a:spcPct val="35000"/>
            </a:spcAft>
            <a:buNone/>
          </a:pPr>
          <a:r>
            <a:rPr lang="sr-Cyrl-RS" sz="1800" b="1" kern="1200" dirty="0">
              <a:solidFill>
                <a:srgbClr val="FFFF99"/>
              </a:solidFill>
              <a:latin typeface="Times New Roman" panose="02020603050405020304" pitchFamily="18" charset="0"/>
              <a:cs typeface="Times New Roman" panose="02020603050405020304" pitchFamily="18" charset="0"/>
            </a:rPr>
            <a:t>тика </a:t>
          </a:r>
        </a:p>
        <a:p>
          <a:pPr marL="0" lvl="0" indent="0" algn="ctr" defTabSz="977900">
            <a:lnSpc>
              <a:spcPct val="90000"/>
            </a:lnSpc>
            <a:spcBef>
              <a:spcPct val="0"/>
            </a:spcBef>
            <a:spcAft>
              <a:spcPct val="35000"/>
            </a:spcAft>
            <a:buNone/>
          </a:pPr>
          <a:r>
            <a:rPr lang="sr-Cyrl-RS" sz="1800" b="1" kern="1200" dirty="0">
              <a:solidFill>
                <a:srgbClr val="FFFF99"/>
              </a:solidFill>
              <a:latin typeface="Times New Roman" panose="02020603050405020304" pitchFamily="18" charset="0"/>
              <a:cs typeface="Times New Roman" panose="02020603050405020304" pitchFamily="18" charset="0"/>
            </a:rPr>
            <a:t>трансдисципли-</a:t>
          </a:r>
        </a:p>
        <a:p>
          <a:pPr marL="0" lvl="0" indent="0" algn="ctr" defTabSz="977900">
            <a:lnSpc>
              <a:spcPct val="90000"/>
            </a:lnSpc>
            <a:spcBef>
              <a:spcPct val="0"/>
            </a:spcBef>
            <a:spcAft>
              <a:spcPct val="35000"/>
            </a:spcAft>
            <a:buNone/>
          </a:pPr>
          <a:r>
            <a:rPr lang="sr-Cyrl-RS" sz="1800" b="1" kern="1200" dirty="0">
              <a:solidFill>
                <a:srgbClr val="FFFF99"/>
              </a:solidFill>
              <a:latin typeface="Times New Roman" panose="02020603050405020304" pitchFamily="18" charset="0"/>
              <a:cs typeface="Times New Roman" panose="02020603050405020304" pitchFamily="18" charset="0"/>
            </a:rPr>
            <a:t>нарности </a:t>
          </a:r>
        </a:p>
        <a:p>
          <a:pPr marL="0" lvl="0" indent="0" algn="ctr" defTabSz="977900">
            <a:lnSpc>
              <a:spcPct val="90000"/>
            </a:lnSpc>
            <a:spcBef>
              <a:spcPct val="0"/>
            </a:spcBef>
            <a:spcAft>
              <a:spcPct val="35000"/>
            </a:spcAft>
            <a:buNone/>
          </a:pPr>
          <a:r>
            <a:rPr lang="sr-Cyrl-RS" sz="1800" b="1" kern="1200" dirty="0">
              <a:solidFill>
                <a:srgbClr val="FFFF99"/>
              </a:solidFill>
              <a:latin typeface="Times New Roman" panose="02020603050405020304" pitchFamily="18" charset="0"/>
              <a:cs typeface="Times New Roman" panose="02020603050405020304" pitchFamily="18" charset="0"/>
            </a:rPr>
            <a:t>Андрићевих дела као основа </a:t>
          </a:r>
          <a:r>
            <a:rPr lang="sr-Cyrl-RS" sz="1800" b="1" i="1" kern="1200" dirty="0">
              <a:solidFill>
                <a:srgbClr val="FFFF99"/>
              </a:solidFill>
              <a:latin typeface="Times New Roman" panose="02020603050405020304" pitchFamily="18" charset="0"/>
              <a:cs typeface="Times New Roman" panose="02020603050405020304" pitchFamily="18" charset="0"/>
            </a:rPr>
            <a:t>археологије знања</a:t>
          </a:r>
          <a:endParaRPr lang="en-US" sz="1800" i="1" kern="1200" dirty="0">
            <a:solidFill>
              <a:srgbClr val="FFFF99"/>
            </a:solidFill>
          </a:endParaRPr>
        </a:p>
      </dsp:txBody>
      <dsp:txXfrm>
        <a:off x="2408849" y="0"/>
        <a:ext cx="3801543" cy="2763063"/>
      </dsp:txXfrm>
    </dsp:sp>
    <dsp:sp modelId="{8868FEB6-386E-4769-B9C1-E21B7AAC9322}">
      <dsp:nvSpPr>
        <dsp:cNvPr id="0" name=""/>
        <dsp:cNvSpPr/>
      </dsp:nvSpPr>
      <dsp:spPr>
        <a:xfrm>
          <a:off x="1103579" y="2763063"/>
          <a:ext cx="6412084" cy="1886205"/>
        </a:xfrm>
        <a:prstGeom prst="trapezoid">
          <a:avLst>
            <a:gd name="adj" fmla="val 687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sr-Cyrl-RS" sz="2800" b="1" kern="1200" dirty="0">
              <a:solidFill>
                <a:schemeClr val="accent2">
                  <a:lumMod val="40000"/>
                  <a:lumOff val="60000"/>
                </a:schemeClr>
              </a:solidFill>
              <a:latin typeface="Times New Roman" panose="02020603050405020304" pitchFamily="18" charset="0"/>
              <a:cs typeface="Times New Roman" panose="02020603050405020304" pitchFamily="18" charset="0"/>
            </a:rPr>
            <a:t>Трансмузиколошки дискурс Андрићевих дела као простор сусрета, посредништва</a:t>
          </a:r>
          <a:r>
            <a:rPr lang="sr-Latn-RS" sz="2800" b="1" kern="1200" dirty="0">
              <a:solidFill>
                <a:schemeClr val="accent2">
                  <a:lumMod val="40000"/>
                  <a:lumOff val="60000"/>
                </a:schemeClr>
              </a:solidFill>
              <a:latin typeface="Times New Roman" panose="02020603050405020304" pitchFamily="18" charset="0"/>
              <a:cs typeface="Times New Roman" panose="02020603050405020304" pitchFamily="18" charset="0"/>
            </a:rPr>
            <a:t> </a:t>
          </a:r>
          <a:r>
            <a:rPr lang="sr-Cyrl-RS" sz="2800" b="1" kern="1200" dirty="0">
              <a:solidFill>
                <a:schemeClr val="accent2">
                  <a:lumMod val="40000"/>
                  <a:lumOff val="60000"/>
                </a:schemeClr>
              </a:solidFill>
              <a:latin typeface="Times New Roman" panose="02020603050405020304" pitchFamily="18" charset="0"/>
              <a:cs typeface="Times New Roman" panose="02020603050405020304" pitchFamily="18" charset="0"/>
            </a:rPr>
            <a:t>и превода</a:t>
          </a:r>
          <a:endParaRPr lang="sv-SE" sz="2800" b="1" kern="1200" dirty="0">
            <a:solidFill>
              <a:schemeClr val="accent2">
                <a:lumMod val="40000"/>
                <a:lumOff val="60000"/>
              </a:schemeClr>
            </a:solidFill>
            <a:latin typeface="Times New Roman" panose="02020603050405020304" pitchFamily="18" charset="0"/>
            <a:cs typeface="Times New Roman" panose="02020603050405020304" pitchFamily="18" charset="0"/>
          </a:endParaRPr>
        </a:p>
      </dsp:txBody>
      <dsp:txXfrm>
        <a:off x="2225694" y="2763063"/>
        <a:ext cx="4167854" cy="1886205"/>
      </dsp:txXfrm>
    </dsp:sp>
    <dsp:sp modelId="{C2952E69-B362-4F81-A294-206E65895B92}">
      <dsp:nvSpPr>
        <dsp:cNvPr id="0" name=""/>
        <dsp:cNvSpPr/>
      </dsp:nvSpPr>
      <dsp:spPr>
        <a:xfrm>
          <a:off x="0" y="4649269"/>
          <a:ext cx="8619243" cy="1615426"/>
        </a:xfrm>
        <a:prstGeom prst="trapezoid">
          <a:avLst>
            <a:gd name="adj" fmla="val 6879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sr-Cyrl-RS" sz="2800" b="1" kern="1200" dirty="0">
              <a:solidFill>
                <a:schemeClr val="accent4">
                  <a:lumMod val="40000"/>
                  <a:lumOff val="60000"/>
                </a:schemeClr>
              </a:solidFill>
              <a:latin typeface="Times New Roman" panose="02020603050405020304" pitchFamily="18" charset="0"/>
              <a:cs typeface="Times New Roman" panose="02020603050405020304" pitchFamily="18" charset="0"/>
            </a:rPr>
            <a:t>Интердисциплинарно и интермедијално сагледавање поетичких промена кроз Андрићеве текстове</a:t>
          </a:r>
          <a:endParaRPr lang="en-US" sz="2800" b="1" kern="1200" dirty="0">
            <a:solidFill>
              <a:schemeClr val="accent4">
                <a:lumMod val="40000"/>
                <a:lumOff val="60000"/>
              </a:schemeClr>
            </a:solidFill>
            <a:latin typeface="Times New Roman" panose="02020603050405020304" pitchFamily="18" charset="0"/>
            <a:cs typeface="Times New Roman" panose="02020603050405020304" pitchFamily="18" charset="0"/>
          </a:endParaRPr>
        </a:p>
      </dsp:txBody>
      <dsp:txXfrm>
        <a:off x="1508367" y="4649269"/>
        <a:ext cx="5602507" cy="161542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23FC9-FB98-4D14-BF34-CF70DD0134BB}" type="datetimeFigureOut">
              <a:rPr lang="en-GB" smtClean="0"/>
              <a:t>14/10/2024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7140A-F516-4433-AC78-B9BD47393B03}" type="slidenum">
              <a:rPr lang="en-GB" smtClean="0"/>
              <a:t>‹#›</a:t>
            </a:fld>
            <a:endParaRPr lang="en-GB"/>
          </a:p>
        </p:txBody>
      </p:sp>
    </p:spTree>
    <p:extLst>
      <p:ext uri="{BB962C8B-B14F-4D97-AF65-F5344CB8AC3E}">
        <p14:creationId xmlns:p14="http://schemas.microsoft.com/office/powerpoint/2010/main" val="2385482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4CAAF-69C4-4967-B589-4257F4D0CD8D}"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86967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454B7-0D6C-4276-A1BC-D904F6ED1B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0057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F5687BCD-0B33-2C48-A635-6A3550ACE002}"/>
              </a:ext>
            </a:extLst>
          </p:cNvPr>
          <p:cNvSpPr/>
          <p:nvPr/>
        </p:nvSpPr>
        <p:spPr>
          <a:xfrm>
            <a:off x="6096001" y="-1"/>
            <a:ext cx="609600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967519E-67C2-F249-96FD-35C287BE730B}"/>
              </a:ext>
            </a:extLst>
          </p:cNvPr>
          <p:cNvSpPr>
            <a:spLocks noGrp="1"/>
          </p:cNvSpPr>
          <p:nvPr>
            <p:ph type="ctrTitle" hasCustomPrompt="1"/>
          </p:nvPr>
        </p:nvSpPr>
        <p:spPr>
          <a:xfrm>
            <a:off x="292100" y="380999"/>
            <a:ext cx="5359400" cy="2260599"/>
          </a:xfrm>
        </p:spPr>
        <p:txBody>
          <a:bodyPr anchor="b"/>
          <a:lstStyle>
            <a:lvl1pPr algn="l">
              <a:defRPr sz="6000">
                <a:latin typeface="Arial" panose="020B0604020202020204" pitchFamily="34" charset="0"/>
                <a:cs typeface="Arial" panose="020B0604020202020204" pitchFamily="34" charset="0"/>
              </a:defRPr>
            </a:lvl1pPr>
          </a:lstStyle>
          <a:p>
            <a:r>
              <a:rPr lang="de-DE" dirty="0"/>
              <a:t>Add Title</a:t>
            </a:r>
          </a:p>
        </p:txBody>
      </p:sp>
      <p:sp>
        <p:nvSpPr>
          <p:cNvPr id="3" name="Untertitel 2">
            <a:extLst>
              <a:ext uri="{FF2B5EF4-FFF2-40B4-BE49-F238E27FC236}">
                <a16:creationId xmlns:a16="http://schemas.microsoft.com/office/drawing/2014/main" id="{AD93EBD5-D70C-8A40-A861-C0D13C97491B}"/>
              </a:ext>
            </a:extLst>
          </p:cNvPr>
          <p:cNvSpPr>
            <a:spLocks noGrp="1"/>
          </p:cNvSpPr>
          <p:nvPr>
            <p:ph type="subTitle" idx="1" hasCustomPrompt="1"/>
          </p:nvPr>
        </p:nvSpPr>
        <p:spPr>
          <a:xfrm>
            <a:off x="292100" y="2795057"/>
            <a:ext cx="5359400" cy="680074"/>
          </a:xfrm>
        </p:spPr>
        <p:txBody>
          <a:bodyPr>
            <a:normAutofit/>
          </a:bodyPr>
          <a:lstStyle>
            <a:lvl1pPr marL="0" indent="0" algn="l">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Add </a:t>
            </a:r>
            <a:r>
              <a:rPr lang="de-DE" dirty="0" err="1"/>
              <a:t>subtitle</a:t>
            </a:r>
            <a:endParaRPr lang="de-DE" dirty="0"/>
          </a:p>
        </p:txBody>
      </p:sp>
      <p:sp>
        <p:nvSpPr>
          <p:cNvPr id="11" name="Textplatzhalter 10">
            <a:extLst>
              <a:ext uri="{FF2B5EF4-FFF2-40B4-BE49-F238E27FC236}">
                <a16:creationId xmlns:a16="http://schemas.microsoft.com/office/drawing/2014/main" id="{A1C57A13-200C-7646-A8F7-3097FAECE1AC}"/>
              </a:ext>
            </a:extLst>
          </p:cNvPr>
          <p:cNvSpPr>
            <a:spLocks noGrp="1"/>
          </p:cNvSpPr>
          <p:nvPr>
            <p:ph type="body" sz="quarter" idx="11" hasCustomPrompt="1"/>
          </p:nvPr>
        </p:nvSpPr>
        <p:spPr>
          <a:xfrm>
            <a:off x="292100" y="4948144"/>
            <a:ext cx="5359400" cy="457199"/>
          </a:xfrm>
        </p:spPr>
        <p:txBody>
          <a:bodyPr anchor="ctr">
            <a:normAutofit/>
          </a:bodyPr>
          <a:lstStyle>
            <a:lvl1pPr marL="0" indent="0">
              <a:buNone/>
              <a:defRPr sz="2000">
                <a:solidFill>
                  <a:schemeClr val="bg2">
                    <a:lumMod val="50000"/>
                  </a:schemeClr>
                </a:solidFill>
              </a:defRPr>
            </a:lvl1pPr>
          </a:lstStyle>
          <a:p>
            <a:pPr lvl="0"/>
            <a:r>
              <a:rPr lang="de-DE" dirty="0"/>
              <a:t>Add </a:t>
            </a:r>
            <a:r>
              <a:rPr lang="de-DE" dirty="0" err="1"/>
              <a:t>Presenter´s</a:t>
            </a:r>
            <a:r>
              <a:rPr lang="de-DE" dirty="0"/>
              <a:t> Name</a:t>
            </a:r>
          </a:p>
        </p:txBody>
      </p:sp>
      <p:sp>
        <p:nvSpPr>
          <p:cNvPr id="12" name="Textfeld 11">
            <a:extLst>
              <a:ext uri="{FF2B5EF4-FFF2-40B4-BE49-F238E27FC236}">
                <a16:creationId xmlns:a16="http://schemas.microsoft.com/office/drawing/2014/main" id="{FACE2AE3-7FCA-FB40-89E9-29F04DA49164}"/>
              </a:ext>
            </a:extLst>
          </p:cNvPr>
          <p:cNvSpPr txBox="1"/>
          <p:nvPr/>
        </p:nvSpPr>
        <p:spPr>
          <a:xfrm>
            <a:off x="7544850" y="4953759"/>
            <a:ext cx="3198311" cy="830997"/>
          </a:xfrm>
          <a:prstGeom prst="rect">
            <a:avLst/>
          </a:prstGeom>
          <a:noFill/>
        </p:spPr>
        <p:txBody>
          <a:bodyPr wrap="none" rtlCol="0">
            <a:spAutoFit/>
          </a:bodyPr>
          <a:lstStyle/>
          <a:p>
            <a:pPr algn="ctr"/>
            <a:r>
              <a:rPr lang="de-DE" sz="2400" b="0" i="0" dirty="0">
                <a:solidFill>
                  <a:srgbClr val="103156"/>
                </a:solidFill>
                <a:latin typeface="Arial" panose="020B0604020202020204" pitchFamily="34" charset="0"/>
                <a:cs typeface="Arial" panose="020B0604020202020204" pitchFamily="34" charset="0"/>
              </a:rPr>
              <a:t>University</a:t>
            </a:r>
            <a:r>
              <a:rPr lang="de-DE" sz="2400" b="0" i="0" baseline="0" dirty="0">
                <a:solidFill>
                  <a:srgbClr val="103156"/>
                </a:solidFill>
                <a:latin typeface="Arial" panose="020B0604020202020204" pitchFamily="34" charset="0"/>
                <a:cs typeface="Arial" panose="020B0604020202020204" pitchFamily="34" charset="0"/>
              </a:rPr>
              <a:t> of Belgrade</a:t>
            </a:r>
          </a:p>
          <a:p>
            <a:pPr algn="ctr"/>
            <a:r>
              <a:rPr lang="de-DE" sz="2400" b="0" i="0" baseline="0" dirty="0">
                <a:solidFill>
                  <a:srgbClr val="103156"/>
                </a:solidFill>
                <a:latin typeface="Arial" panose="020B0604020202020204" pitchFamily="34" charset="0"/>
                <a:cs typeface="Arial" panose="020B0604020202020204" pitchFamily="34" charset="0"/>
              </a:rPr>
              <a:t>Faculty of Philology</a:t>
            </a:r>
            <a:endParaRPr lang="de-DE" sz="2400" b="0" i="0" dirty="0">
              <a:solidFill>
                <a:srgbClr val="103156"/>
              </a:solidFill>
              <a:latin typeface="Arial" panose="020B0604020202020204" pitchFamily="34" charset="0"/>
              <a:cs typeface="Arial" panose="020B0604020202020204" pitchFamily="34" charset="0"/>
            </a:endParaRPr>
          </a:p>
        </p:txBody>
      </p:sp>
      <p:sp>
        <p:nvSpPr>
          <p:cNvPr id="13" name="Textplatzhalter 10">
            <a:extLst>
              <a:ext uri="{FF2B5EF4-FFF2-40B4-BE49-F238E27FC236}">
                <a16:creationId xmlns:a16="http://schemas.microsoft.com/office/drawing/2014/main" id="{6DCCCE44-4694-B54C-A3D4-B3087E511DE7}"/>
              </a:ext>
            </a:extLst>
          </p:cNvPr>
          <p:cNvSpPr>
            <a:spLocks noGrp="1"/>
          </p:cNvSpPr>
          <p:nvPr>
            <p:ph type="body" sz="quarter" idx="12" hasCustomPrompt="1"/>
          </p:nvPr>
        </p:nvSpPr>
        <p:spPr>
          <a:xfrm>
            <a:off x="292100" y="5419631"/>
            <a:ext cx="5359400" cy="365125"/>
          </a:xfrm>
        </p:spPr>
        <p:txBody>
          <a:bodyPr anchor="ctr">
            <a:normAutofit/>
          </a:bodyPr>
          <a:lstStyle>
            <a:lvl1pPr marL="0" indent="0">
              <a:buNone/>
              <a:defRPr sz="1600">
                <a:solidFill>
                  <a:schemeClr val="bg2">
                    <a:lumMod val="50000"/>
                  </a:schemeClr>
                </a:solidFill>
              </a:defRPr>
            </a:lvl1pPr>
          </a:lstStyle>
          <a:p>
            <a:pPr lvl="0"/>
            <a:r>
              <a:rPr lang="de-DE" dirty="0"/>
              <a:t>Add </a:t>
            </a:r>
            <a:r>
              <a:rPr lang="de-DE" dirty="0" err="1"/>
              <a:t>Faculty</a:t>
            </a:r>
            <a:r>
              <a:rPr lang="de-DE" dirty="0"/>
              <a:t> Department</a:t>
            </a:r>
          </a:p>
        </p:txBody>
      </p:sp>
      <p:pic>
        <p:nvPicPr>
          <p:cNvPr id="17" name="Grafik 16">
            <a:extLst>
              <a:ext uri="{FF2B5EF4-FFF2-40B4-BE49-F238E27FC236}">
                <a16:creationId xmlns:a16="http://schemas.microsoft.com/office/drawing/2014/main" id="{553B413A-7645-D443-B838-71BF69A94E57}"/>
              </a:ext>
            </a:extLst>
          </p:cNvPr>
          <p:cNvPicPr>
            <a:picLocks noChangeAspect="1"/>
          </p:cNvPicPr>
          <p:nvPr/>
        </p:nvPicPr>
        <p:blipFill>
          <a:blip r:embed="rId2"/>
          <a:stretch>
            <a:fillRect/>
          </a:stretch>
        </p:blipFill>
        <p:spPr>
          <a:xfrm>
            <a:off x="7432473" y="1301973"/>
            <a:ext cx="3423056" cy="3423056"/>
          </a:xfrm>
          <a:prstGeom prst="rect">
            <a:avLst/>
          </a:prstGeom>
        </p:spPr>
      </p:pic>
      <p:sp>
        <p:nvSpPr>
          <p:cNvPr id="18" name="Datumsplatzhalter 3">
            <a:extLst>
              <a:ext uri="{FF2B5EF4-FFF2-40B4-BE49-F238E27FC236}">
                <a16:creationId xmlns:a16="http://schemas.microsoft.com/office/drawing/2014/main" id="{DD2EC1AB-B6AA-B240-BD34-D23E6051E342}"/>
              </a:ext>
            </a:extLst>
          </p:cNvPr>
          <p:cNvSpPr>
            <a:spLocks noGrp="1"/>
          </p:cNvSpPr>
          <p:nvPr>
            <p:ph type="dt" sz="half" idx="2"/>
          </p:nvPr>
        </p:nvSpPr>
        <p:spPr>
          <a:xfrm>
            <a:off x="292100" y="6294438"/>
            <a:ext cx="5359400" cy="365125"/>
          </a:xfrm>
          <a:prstGeom prst="rect">
            <a:avLst/>
          </a:prstGeom>
        </p:spPr>
        <p:txBody>
          <a:bodyPr vert="horz" lIns="91440" tIns="45720" rIns="91440" bIns="45720" rtlCol="0" anchor="ctr"/>
          <a:lstStyle>
            <a:lvl1pPr algn="l">
              <a:defRPr sz="1400">
                <a:solidFill>
                  <a:schemeClr val="tx1">
                    <a:tint val="75000"/>
                  </a:schemeClr>
                </a:solidFill>
                <a:latin typeface="Arial" panose="020B0604020202020204" pitchFamily="34" charset="0"/>
                <a:cs typeface="Arial" panose="020B0604020202020204" pitchFamily="34" charset="0"/>
              </a:defRPr>
            </a:lvl1pPr>
          </a:lstStyle>
          <a:p>
            <a:fld id="{29338C6C-5C72-499F-A0C4-B79695F8DB80}" type="datetime1">
              <a:rPr lang="de-DE" smtClean="0"/>
              <a:t>14.10.2024</a:t>
            </a:fld>
            <a:endParaRPr lang="de-DE" dirty="0"/>
          </a:p>
        </p:txBody>
      </p:sp>
    </p:spTree>
    <p:extLst>
      <p:ext uri="{BB962C8B-B14F-4D97-AF65-F5344CB8AC3E}">
        <p14:creationId xmlns:p14="http://schemas.microsoft.com/office/powerpoint/2010/main" val="261888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F5687BCD-0B33-2C48-A635-6A3550ACE002}"/>
              </a:ext>
            </a:extLst>
          </p:cNvPr>
          <p:cNvSpPr/>
          <p:nvPr/>
        </p:nvSpPr>
        <p:spPr>
          <a:xfrm>
            <a:off x="6096001" y="-1"/>
            <a:ext cx="609600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prstClr val="white"/>
              </a:solidFill>
            </a:endParaRPr>
          </a:p>
        </p:txBody>
      </p:sp>
      <p:sp>
        <p:nvSpPr>
          <p:cNvPr id="2" name="Titel 1">
            <a:extLst>
              <a:ext uri="{FF2B5EF4-FFF2-40B4-BE49-F238E27FC236}">
                <a16:creationId xmlns:a16="http://schemas.microsoft.com/office/drawing/2014/main" id="{1967519E-67C2-F249-96FD-35C287BE730B}"/>
              </a:ext>
            </a:extLst>
          </p:cNvPr>
          <p:cNvSpPr>
            <a:spLocks noGrp="1"/>
          </p:cNvSpPr>
          <p:nvPr>
            <p:ph type="ctrTitle" hasCustomPrompt="1"/>
          </p:nvPr>
        </p:nvSpPr>
        <p:spPr>
          <a:xfrm>
            <a:off x="292100" y="381001"/>
            <a:ext cx="5359400" cy="2260599"/>
          </a:xfrm>
        </p:spPr>
        <p:txBody>
          <a:bodyPr anchor="b"/>
          <a:lstStyle>
            <a:lvl1pPr algn="l">
              <a:defRPr sz="4500">
                <a:latin typeface="Arial" panose="020B0604020202020204" pitchFamily="34" charset="0"/>
                <a:cs typeface="Arial" panose="020B0604020202020204" pitchFamily="34" charset="0"/>
              </a:defRPr>
            </a:lvl1pPr>
          </a:lstStyle>
          <a:p>
            <a:r>
              <a:rPr lang="de-DE" dirty="0"/>
              <a:t>Add Title</a:t>
            </a:r>
          </a:p>
        </p:txBody>
      </p:sp>
      <p:sp>
        <p:nvSpPr>
          <p:cNvPr id="3" name="Untertitel 2">
            <a:extLst>
              <a:ext uri="{FF2B5EF4-FFF2-40B4-BE49-F238E27FC236}">
                <a16:creationId xmlns:a16="http://schemas.microsoft.com/office/drawing/2014/main" id="{AD93EBD5-D70C-8A40-A861-C0D13C97491B}"/>
              </a:ext>
            </a:extLst>
          </p:cNvPr>
          <p:cNvSpPr>
            <a:spLocks noGrp="1"/>
          </p:cNvSpPr>
          <p:nvPr>
            <p:ph type="subTitle" idx="1" hasCustomPrompt="1"/>
          </p:nvPr>
        </p:nvSpPr>
        <p:spPr>
          <a:xfrm>
            <a:off x="292100" y="2795057"/>
            <a:ext cx="5359400" cy="680074"/>
          </a:xfrm>
        </p:spPr>
        <p:txBody>
          <a:bodyPr>
            <a:normAutofit/>
          </a:bodyPr>
          <a:lstStyle>
            <a:lvl1pPr marL="0" indent="0" algn="l">
              <a:buNone/>
              <a:defRPr sz="21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Add </a:t>
            </a:r>
            <a:r>
              <a:rPr lang="de-DE" dirty="0" err="1"/>
              <a:t>subtitle</a:t>
            </a:r>
            <a:endParaRPr lang="de-DE" dirty="0"/>
          </a:p>
        </p:txBody>
      </p:sp>
      <p:sp>
        <p:nvSpPr>
          <p:cNvPr id="11" name="Textplatzhalter 10">
            <a:extLst>
              <a:ext uri="{FF2B5EF4-FFF2-40B4-BE49-F238E27FC236}">
                <a16:creationId xmlns:a16="http://schemas.microsoft.com/office/drawing/2014/main" id="{A1C57A13-200C-7646-A8F7-3097FAECE1AC}"/>
              </a:ext>
            </a:extLst>
          </p:cNvPr>
          <p:cNvSpPr>
            <a:spLocks noGrp="1"/>
          </p:cNvSpPr>
          <p:nvPr>
            <p:ph type="body" sz="quarter" idx="11" hasCustomPrompt="1"/>
          </p:nvPr>
        </p:nvSpPr>
        <p:spPr>
          <a:xfrm>
            <a:off x="292100" y="4948146"/>
            <a:ext cx="5359400" cy="457199"/>
          </a:xfrm>
        </p:spPr>
        <p:txBody>
          <a:bodyPr anchor="ctr">
            <a:normAutofit/>
          </a:bodyPr>
          <a:lstStyle>
            <a:lvl1pPr marL="0" indent="0">
              <a:buNone/>
              <a:defRPr sz="1500">
                <a:solidFill>
                  <a:schemeClr val="bg2">
                    <a:lumMod val="50000"/>
                  </a:schemeClr>
                </a:solidFill>
              </a:defRPr>
            </a:lvl1pPr>
          </a:lstStyle>
          <a:p>
            <a:pPr lvl="0"/>
            <a:r>
              <a:rPr lang="de-DE" dirty="0"/>
              <a:t>Add </a:t>
            </a:r>
            <a:r>
              <a:rPr lang="de-DE" dirty="0" err="1"/>
              <a:t>Presenter´s</a:t>
            </a:r>
            <a:r>
              <a:rPr lang="de-DE" dirty="0"/>
              <a:t> Name</a:t>
            </a:r>
          </a:p>
        </p:txBody>
      </p:sp>
      <p:sp>
        <p:nvSpPr>
          <p:cNvPr id="12" name="Textfeld 11">
            <a:extLst>
              <a:ext uri="{FF2B5EF4-FFF2-40B4-BE49-F238E27FC236}">
                <a16:creationId xmlns:a16="http://schemas.microsoft.com/office/drawing/2014/main" id="{FACE2AE3-7FCA-FB40-89E9-29F04DA49164}"/>
              </a:ext>
            </a:extLst>
          </p:cNvPr>
          <p:cNvSpPr txBox="1"/>
          <p:nvPr/>
        </p:nvSpPr>
        <p:spPr>
          <a:xfrm>
            <a:off x="7923158" y="4953761"/>
            <a:ext cx="2441694" cy="646331"/>
          </a:xfrm>
          <a:prstGeom prst="rect">
            <a:avLst/>
          </a:prstGeom>
          <a:noFill/>
        </p:spPr>
        <p:txBody>
          <a:bodyPr wrap="none" rtlCol="0">
            <a:spAutoFit/>
          </a:bodyPr>
          <a:lstStyle/>
          <a:p>
            <a:pPr algn="ctr"/>
            <a:r>
              <a:rPr lang="de-DE" sz="1800" dirty="0">
                <a:solidFill>
                  <a:srgbClr val="103156"/>
                </a:solidFill>
                <a:latin typeface="Arial" panose="020B0604020202020204" pitchFamily="34" charset="0"/>
                <a:cs typeface="Arial" panose="020B0604020202020204" pitchFamily="34" charset="0"/>
              </a:rPr>
              <a:t>University of Belgrade</a:t>
            </a:r>
          </a:p>
          <a:p>
            <a:pPr algn="ctr"/>
            <a:r>
              <a:rPr lang="de-DE" sz="1800" dirty="0">
                <a:solidFill>
                  <a:srgbClr val="103156"/>
                </a:solidFill>
                <a:latin typeface="Arial" panose="020B0604020202020204" pitchFamily="34" charset="0"/>
                <a:cs typeface="Arial" panose="020B0604020202020204" pitchFamily="34" charset="0"/>
              </a:rPr>
              <a:t>Faculty of Philology</a:t>
            </a:r>
          </a:p>
        </p:txBody>
      </p:sp>
      <p:sp>
        <p:nvSpPr>
          <p:cNvPr id="13" name="Textplatzhalter 10">
            <a:extLst>
              <a:ext uri="{FF2B5EF4-FFF2-40B4-BE49-F238E27FC236}">
                <a16:creationId xmlns:a16="http://schemas.microsoft.com/office/drawing/2014/main" id="{6DCCCE44-4694-B54C-A3D4-B3087E511DE7}"/>
              </a:ext>
            </a:extLst>
          </p:cNvPr>
          <p:cNvSpPr>
            <a:spLocks noGrp="1"/>
          </p:cNvSpPr>
          <p:nvPr>
            <p:ph type="body" sz="quarter" idx="12" hasCustomPrompt="1"/>
          </p:nvPr>
        </p:nvSpPr>
        <p:spPr>
          <a:xfrm>
            <a:off x="292100" y="5419633"/>
            <a:ext cx="5359400" cy="365125"/>
          </a:xfrm>
        </p:spPr>
        <p:txBody>
          <a:bodyPr anchor="ctr">
            <a:normAutofit/>
          </a:bodyPr>
          <a:lstStyle>
            <a:lvl1pPr marL="0" indent="0">
              <a:buNone/>
              <a:defRPr sz="1200">
                <a:solidFill>
                  <a:schemeClr val="bg2">
                    <a:lumMod val="50000"/>
                  </a:schemeClr>
                </a:solidFill>
              </a:defRPr>
            </a:lvl1pPr>
          </a:lstStyle>
          <a:p>
            <a:pPr lvl="0"/>
            <a:r>
              <a:rPr lang="de-DE" dirty="0"/>
              <a:t>Add </a:t>
            </a:r>
            <a:r>
              <a:rPr lang="de-DE" dirty="0" err="1"/>
              <a:t>Faculty</a:t>
            </a:r>
            <a:r>
              <a:rPr lang="de-DE" dirty="0"/>
              <a:t> Department</a:t>
            </a:r>
          </a:p>
        </p:txBody>
      </p:sp>
      <p:pic>
        <p:nvPicPr>
          <p:cNvPr id="17" name="Grafik 16">
            <a:extLst>
              <a:ext uri="{FF2B5EF4-FFF2-40B4-BE49-F238E27FC236}">
                <a16:creationId xmlns:a16="http://schemas.microsoft.com/office/drawing/2014/main" id="{553B413A-7645-D443-B838-71BF69A94E57}"/>
              </a:ext>
            </a:extLst>
          </p:cNvPr>
          <p:cNvPicPr>
            <a:picLocks noChangeAspect="1"/>
          </p:cNvPicPr>
          <p:nvPr/>
        </p:nvPicPr>
        <p:blipFill>
          <a:blip r:embed="rId2"/>
          <a:stretch>
            <a:fillRect/>
          </a:stretch>
        </p:blipFill>
        <p:spPr>
          <a:xfrm>
            <a:off x="7432473" y="1301973"/>
            <a:ext cx="3423056" cy="3423056"/>
          </a:xfrm>
          <a:prstGeom prst="rect">
            <a:avLst/>
          </a:prstGeom>
        </p:spPr>
      </p:pic>
      <p:sp>
        <p:nvSpPr>
          <p:cNvPr id="18" name="Datumsplatzhalter 3">
            <a:extLst>
              <a:ext uri="{FF2B5EF4-FFF2-40B4-BE49-F238E27FC236}">
                <a16:creationId xmlns:a16="http://schemas.microsoft.com/office/drawing/2014/main" id="{DD2EC1AB-B6AA-B240-BD34-D23E6051E342}"/>
              </a:ext>
            </a:extLst>
          </p:cNvPr>
          <p:cNvSpPr>
            <a:spLocks noGrp="1"/>
          </p:cNvSpPr>
          <p:nvPr>
            <p:ph type="dt" sz="half" idx="2"/>
          </p:nvPr>
        </p:nvSpPr>
        <p:spPr>
          <a:xfrm>
            <a:off x="292100" y="6294440"/>
            <a:ext cx="5359400" cy="365125"/>
          </a:xfrm>
          <a:prstGeom prst="rect">
            <a:avLst/>
          </a:prstGeom>
        </p:spPr>
        <p:txBody>
          <a:bodyPr vert="horz" lIns="91440" tIns="45720" rIns="91440" bIns="45720" rtlCol="0" anchor="ctr"/>
          <a:lstStyle>
            <a:lvl1pPr algn="l">
              <a:defRPr sz="1050">
                <a:solidFill>
                  <a:schemeClr val="tx1">
                    <a:tint val="75000"/>
                  </a:schemeClr>
                </a:solidFill>
                <a:latin typeface="Arial" panose="020B0604020202020204" pitchFamily="34" charset="0"/>
                <a:cs typeface="Arial" panose="020B0604020202020204" pitchFamily="34" charset="0"/>
              </a:defRPr>
            </a:lvl1pPr>
          </a:lstStyle>
          <a:p>
            <a:fld id="{29338C6C-5C72-499F-A0C4-B79695F8DB80}" type="datetime1">
              <a:rPr lang="de-DE" smtClean="0">
                <a:solidFill>
                  <a:prstClr val="black">
                    <a:tint val="75000"/>
                  </a:prstClr>
                </a:solidFill>
              </a:rPr>
              <a:pPr/>
              <a:t>14.10.2024</a:t>
            </a:fld>
            <a:endParaRPr lang="de-DE" dirty="0">
              <a:solidFill>
                <a:prstClr val="black">
                  <a:tint val="75000"/>
                </a:prstClr>
              </a:solidFill>
            </a:endParaRPr>
          </a:p>
        </p:txBody>
      </p:sp>
    </p:spTree>
    <p:extLst>
      <p:ext uri="{BB962C8B-B14F-4D97-AF65-F5344CB8AC3E}">
        <p14:creationId xmlns:p14="http://schemas.microsoft.com/office/powerpoint/2010/main" val="22891026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a:t>Kliknite i uredite naslov mastera</a:t>
            </a:r>
            <a:endParaRPr lang="en-US"/>
          </a:p>
        </p:txBody>
      </p:sp>
      <p:sp>
        <p:nvSpPr>
          <p:cNvPr id="3" name="Date Placeholder 3"/>
          <p:cNvSpPr>
            <a:spLocks noGrp="1"/>
          </p:cNvSpPr>
          <p:nvPr>
            <p:ph type="dt" sz="half" idx="10"/>
          </p:nvPr>
        </p:nvSpPr>
        <p:spPr/>
        <p:txBody>
          <a:bodyPr/>
          <a:lstStyle>
            <a:lvl1pPr>
              <a:defRPr/>
            </a:lvl1pPr>
          </a:lstStyle>
          <a:p>
            <a:pPr>
              <a:defRPr/>
            </a:pPr>
            <a:fld id="{32F7D6D7-992F-46A3-AE83-D5FEF1BD414D}" type="datetimeFigureOut">
              <a:rPr lang="sr-Latn-CS"/>
              <a:pPr>
                <a:defRPr/>
              </a:pPr>
              <a:t>14.10.2024.</a:t>
            </a:fld>
            <a:endParaRPr lang="sr-Latn-CS"/>
          </a:p>
        </p:txBody>
      </p:sp>
      <p:sp>
        <p:nvSpPr>
          <p:cNvPr id="4" name="Footer Placeholder 4"/>
          <p:cNvSpPr>
            <a:spLocks noGrp="1"/>
          </p:cNvSpPr>
          <p:nvPr>
            <p:ph type="ftr" sz="quarter" idx="11"/>
          </p:nvPr>
        </p:nvSpPr>
        <p:spPr/>
        <p:txBody>
          <a:bodyPr/>
          <a:lstStyle>
            <a:lvl1pPr>
              <a:defRPr/>
            </a:lvl1pPr>
          </a:lstStyle>
          <a:p>
            <a:pPr>
              <a:defRPr/>
            </a:pPr>
            <a:endParaRPr lang="sr-Latn-CS">
              <a:solidFill>
                <a:srgbClr val="7E97AD"/>
              </a:solidFill>
            </a:endParaRPr>
          </a:p>
        </p:txBody>
      </p:sp>
      <p:sp>
        <p:nvSpPr>
          <p:cNvPr id="5" name="Slide Number Placeholder 5"/>
          <p:cNvSpPr>
            <a:spLocks noGrp="1"/>
          </p:cNvSpPr>
          <p:nvPr>
            <p:ph type="sldNum" sz="quarter" idx="12"/>
          </p:nvPr>
        </p:nvSpPr>
        <p:spPr/>
        <p:txBody>
          <a:bodyPr/>
          <a:lstStyle>
            <a:lvl1pPr>
              <a:defRPr/>
            </a:lvl1pPr>
          </a:lstStyle>
          <a:p>
            <a:pPr>
              <a:defRPr/>
            </a:pPr>
            <a:fld id="{E4957D81-C169-47D4-B48E-9B0636F342D6}" type="slidenum">
              <a:rPr lang="sr-Latn-CS"/>
              <a:pPr>
                <a:defRPr/>
              </a:pPr>
              <a:t>‹#›</a:t>
            </a:fld>
            <a:endParaRPr lang="sr-Latn-CS"/>
          </a:p>
        </p:txBody>
      </p:sp>
    </p:spTree>
    <p:extLst>
      <p:ext uri="{BB962C8B-B14F-4D97-AF65-F5344CB8AC3E}">
        <p14:creationId xmlns:p14="http://schemas.microsoft.com/office/powerpoint/2010/main" val="28556980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F41648E-1979-4FE8-9D63-297254DA8158}" type="datetimeFigureOut">
              <a:rPr lang="sr-Latn-CS"/>
              <a:pPr>
                <a:defRPr/>
              </a:pPr>
              <a:t>14.10.2024.</a:t>
            </a:fld>
            <a:endParaRPr lang="sr-Latn-CS"/>
          </a:p>
        </p:txBody>
      </p:sp>
      <p:sp>
        <p:nvSpPr>
          <p:cNvPr id="3" name="Footer Placeholder 4"/>
          <p:cNvSpPr>
            <a:spLocks noGrp="1"/>
          </p:cNvSpPr>
          <p:nvPr>
            <p:ph type="ftr" sz="quarter" idx="11"/>
          </p:nvPr>
        </p:nvSpPr>
        <p:spPr/>
        <p:txBody>
          <a:bodyPr/>
          <a:lstStyle>
            <a:lvl1pPr>
              <a:defRPr/>
            </a:lvl1pPr>
          </a:lstStyle>
          <a:p>
            <a:pPr>
              <a:defRPr/>
            </a:pPr>
            <a:endParaRPr lang="sr-Latn-CS">
              <a:solidFill>
                <a:srgbClr val="7E97AD"/>
              </a:solidFill>
            </a:endParaRPr>
          </a:p>
        </p:txBody>
      </p:sp>
      <p:sp>
        <p:nvSpPr>
          <p:cNvPr id="4" name="Slide Number Placeholder 5"/>
          <p:cNvSpPr>
            <a:spLocks noGrp="1"/>
          </p:cNvSpPr>
          <p:nvPr>
            <p:ph type="sldNum" sz="quarter" idx="12"/>
          </p:nvPr>
        </p:nvSpPr>
        <p:spPr/>
        <p:txBody>
          <a:bodyPr/>
          <a:lstStyle>
            <a:lvl1pPr>
              <a:defRPr/>
            </a:lvl1pPr>
          </a:lstStyle>
          <a:p>
            <a:pPr>
              <a:defRPr/>
            </a:pPr>
            <a:fld id="{322C0DB7-329D-49BA-A49F-080A72C2F673}" type="slidenum">
              <a:rPr lang="sr-Latn-CS"/>
              <a:pPr>
                <a:defRPr/>
              </a:pPr>
              <a:t>‹#›</a:t>
            </a:fld>
            <a:endParaRPr lang="sr-Latn-CS"/>
          </a:p>
        </p:txBody>
      </p:sp>
    </p:spTree>
    <p:extLst>
      <p:ext uri="{BB962C8B-B14F-4D97-AF65-F5344CB8AC3E}">
        <p14:creationId xmlns:p14="http://schemas.microsoft.com/office/powerpoint/2010/main" val="25523974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Tx" preserve="1">
  <p:cSld name="Sadržaj sa natpisom">
    <p:spTree>
      <p:nvGrpSpPr>
        <p:cNvPr id="1" name=""/>
        <p:cNvGrpSpPr/>
        <p:nvPr/>
      </p:nvGrpSpPr>
      <p:grpSpPr>
        <a:xfrm>
          <a:off x="0" y="0"/>
          <a:ext cx="0" cy="0"/>
          <a:chOff x="0" y="0"/>
          <a:chExt cx="0" cy="0"/>
        </a:xfrm>
      </p:grpSpPr>
      <p:grpSp>
        <p:nvGrpSpPr>
          <p:cNvPr id="5" name="Group 43"/>
          <p:cNvGrpSpPr>
            <a:grpSpLocks/>
          </p:cNvGrpSpPr>
          <p:nvPr/>
        </p:nvGrpSpPr>
        <p:grpSpPr bwMode="auto">
          <a:xfrm>
            <a:off x="-510117" y="0"/>
            <a:ext cx="13243984"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3"/>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0"/>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9" name="Rectangle 81"/>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0" name="Rectangle 82"/>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6"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7" name="Rectangle 79"/>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32"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3"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4"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7" name="Freeform 4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8"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9"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10" name="Freeform 4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11" name="Freeform 5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12" name="Hexagon 5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3" name="Hexagon 5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4" name="Hexagon 5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5" name="Hexagon 5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6" name="Hexagon 5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7" name="Freeform 58"/>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8" name="Hexagon 59"/>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9" name="Hexagon 61"/>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0" name="Hexagon 62"/>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1" name="Hexagon 63"/>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2" name="Hexagon 64"/>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3" name="Hexagon 65"/>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4" name="Hexagon 66"/>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5" name="Hexagon 67"/>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6" name="Hexagon 68"/>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7" name="Freeform 69"/>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8" name="Freeform 70"/>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44" name="Rectangle 45"/>
          <p:cNvSpPr/>
          <p:nvPr/>
        </p:nvSpPr>
        <p:spPr>
          <a:xfrm>
            <a:off x="6081185"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5" name="Rectangle 56"/>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6" name="Rectangle 57"/>
          <p:cNvSpPr/>
          <p:nvPr/>
        </p:nvSpPr>
        <p:spPr>
          <a:xfrm>
            <a:off x="1206500" y="601664"/>
            <a:ext cx="474980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7" name="Rectangle 60"/>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 name="Content Placeholder 2"/>
          <p:cNvSpPr>
            <a:spLocks noGrp="1"/>
          </p:cNvSpPr>
          <p:nvPr>
            <p:ph idx="1"/>
          </p:nvPr>
        </p:nvSpPr>
        <p:spPr>
          <a:xfrm>
            <a:off x="1527861"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2" name="Title 1"/>
          <p:cNvSpPr>
            <a:spLocks noGrp="1"/>
          </p:cNvSpPr>
          <p:nvPr>
            <p:ph type="title"/>
          </p:nvPr>
        </p:nvSpPr>
        <p:spPr>
          <a:xfrm>
            <a:off x="6319777" y="2657445"/>
            <a:ext cx="4406096" cy="1463153"/>
          </a:xfrm>
        </p:spPr>
        <p:txBody>
          <a:bodyPr>
            <a:normAutofit/>
          </a:bodyPr>
          <a:lstStyle>
            <a:lvl1pPr algn="l">
              <a:defRPr sz="2800" b="0"/>
            </a:lvl1pPr>
          </a:lstStyle>
          <a:p>
            <a:r>
              <a:rPr lang="sr-Latn-CS"/>
              <a:t>Kliknite i uredite naslov mastera</a:t>
            </a:r>
            <a:endParaRPr lang="en-US"/>
          </a:p>
        </p:txBody>
      </p:sp>
      <p:sp>
        <p:nvSpPr>
          <p:cNvPr id="4" name="Text Placeholder 3"/>
          <p:cNvSpPr>
            <a:spLocks noGrp="1"/>
          </p:cNvSpPr>
          <p:nvPr>
            <p:ph type="body" sz="half" idx="2"/>
          </p:nvPr>
        </p:nvSpPr>
        <p:spPr>
          <a:xfrm>
            <a:off x="6315457"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r-Latn-CS"/>
              <a:t>Kliknite i uredite tekst</a:t>
            </a:r>
          </a:p>
        </p:txBody>
      </p:sp>
      <p:sp>
        <p:nvSpPr>
          <p:cNvPr id="48" name="Date Placeholder 4"/>
          <p:cNvSpPr>
            <a:spLocks noGrp="1"/>
          </p:cNvSpPr>
          <p:nvPr>
            <p:ph type="dt" sz="half" idx="10"/>
          </p:nvPr>
        </p:nvSpPr>
        <p:spPr/>
        <p:txBody>
          <a:bodyPr/>
          <a:lstStyle>
            <a:lvl1pPr>
              <a:defRPr/>
            </a:lvl1pPr>
          </a:lstStyle>
          <a:p>
            <a:pPr>
              <a:defRPr/>
            </a:pPr>
            <a:fld id="{96FCE5AE-D890-4E31-8038-3CC8A0527FD6}" type="datetimeFigureOut">
              <a:rPr lang="sr-Latn-CS"/>
              <a:pPr>
                <a:defRPr/>
              </a:pPr>
              <a:t>14.10.2024.</a:t>
            </a:fld>
            <a:endParaRPr lang="sr-Latn-CS"/>
          </a:p>
        </p:txBody>
      </p:sp>
      <p:sp>
        <p:nvSpPr>
          <p:cNvPr id="49" name="Slide Number Placeholder 6"/>
          <p:cNvSpPr>
            <a:spLocks noGrp="1"/>
          </p:cNvSpPr>
          <p:nvPr>
            <p:ph type="sldNum" sz="quarter" idx="11"/>
          </p:nvPr>
        </p:nvSpPr>
        <p:spPr/>
        <p:txBody>
          <a:bodyPr/>
          <a:lstStyle>
            <a:lvl1pPr>
              <a:defRPr/>
            </a:lvl1pPr>
          </a:lstStyle>
          <a:p>
            <a:pPr>
              <a:defRPr/>
            </a:pPr>
            <a:fld id="{710C6505-81FD-47F3-83BD-2363CE7E9E2F}" type="slidenum">
              <a:rPr lang="sr-Latn-CS"/>
              <a:pPr>
                <a:defRPr/>
              </a:pPr>
              <a:t>‹#›</a:t>
            </a:fld>
            <a:endParaRPr lang="sr-Latn-CS"/>
          </a:p>
        </p:txBody>
      </p:sp>
      <p:sp>
        <p:nvSpPr>
          <p:cNvPr id="50" name="Footer Placeholder 5"/>
          <p:cNvSpPr>
            <a:spLocks noGrp="1"/>
          </p:cNvSpPr>
          <p:nvPr>
            <p:ph type="ftr" sz="quarter" idx="12"/>
          </p:nvPr>
        </p:nvSpPr>
        <p:spPr>
          <a:xfrm>
            <a:off x="6189133" y="5724526"/>
            <a:ext cx="4656667" cy="365125"/>
          </a:xfrm>
        </p:spPr>
        <p:txBody>
          <a:bodyPr>
            <a:normAutofit/>
          </a:bodyPr>
          <a:lstStyle>
            <a:lvl1pPr>
              <a:defRPr/>
            </a:lvl1pPr>
          </a:lstStyle>
          <a:p>
            <a:pPr>
              <a:defRPr/>
            </a:pPr>
            <a:endParaRPr lang="sr-Latn-CS">
              <a:solidFill>
                <a:srgbClr val="7E97AD"/>
              </a:solidFill>
            </a:endParaRPr>
          </a:p>
        </p:txBody>
      </p:sp>
    </p:spTree>
    <p:extLst>
      <p:ext uri="{BB962C8B-B14F-4D97-AF65-F5344CB8AC3E}">
        <p14:creationId xmlns:p14="http://schemas.microsoft.com/office/powerpoint/2010/main" val="38215019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Slika sa natpisom">
    <p:spTree>
      <p:nvGrpSpPr>
        <p:cNvPr id="1" name=""/>
        <p:cNvGrpSpPr/>
        <p:nvPr/>
      </p:nvGrpSpPr>
      <p:grpSpPr>
        <a:xfrm>
          <a:off x="0" y="0"/>
          <a:ext cx="0" cy="0"/>
          <a:chOff x="0" y="0"/>
          <a:chExt cx="0" cy="0"/>
        </a:xfrm>
      </p:grpSpPr>
      <p:grpSp>
        <p:nvGrpSpPr>
          <p:cNvPr id="5" name="Group 43"/>
          <p:cNvGrpSpPr>
            <a:grpSpLocks/>
          </p:cNvGrpSpPr>
          <p:nvPr/>
        </p:nvGrpSpPr>
        <p:grpSpPr bwMode="auto">
          <a:xfrm>
            <a:off x="-510117" y="0"/>
            <a:ext cx="13243984"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6"/>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3"/>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9" name="Rectangle 84"/>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0" name="Rectangle 85"/>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80"/>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6" name="Rectangle 81"/>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7" name="Rectangle 82"/>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32" name="Rectangle 77"/>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3" name="Rectangle 78"/>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4" name="Rectangle 79"/>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7" name="Freeform 4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8" name="Freeform 4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9" name="Freeform 4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10" name="Freeform 4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11" name="Freeform 4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12" name="Hexagon 5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3" name="Hexagon 5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4" name="Hexagon 59"/>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5" name="Hexagon 60"/>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6" name="Hexagon 61"/>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7" name="Freeform 62"/>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8" name="Hexagon 63"/>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9" name="Hexagon 64"/>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0" name="Hexagon 65"/>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1" name="Hexagon 66"/>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2" name="Hexagon 67"/>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3" name="Hexagon 68"/>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4" name="Hexagon 69"/>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5" name="Hexagon 70"/>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6" name="Hexagon 71"/>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7" name="Freeform 72"/>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8" name="Freeform 73"/>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44" name="Rectangle 93"/>
          <p:cNvSpPr/>
          <p:nvPr/>
        </p:nvSpPr>
        <p:spPr>
          <a:xfrm>
            <a:off x="6081185"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5" name="Rectangle 100"/>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6" name="Rectangle 101"/>
          <p:cNvSpPr/>
          <p:nvPr/>
        </p:nvSpPr>
        <p:spPr>
          <a:xfrm>
            <a:off x="1206500" y="601664"/>
            <a:ext cx="474980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7" name="Rectangle 104"/>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 name="Title 1"/>
          <p:cNvSpPr>
            <a:spLocks noGrp="1"/>
          </p:cNvSpPr>
          <p:nvPr>
            <p:ph type="title"/>
          </p:nvPr>
        </p:nvSpPr>
        <p:spPr>
          <a:xfrm>
            <a:off x="6312565" y="2660904"/>
            <a:ext cx="4401312" cy="1463040"/>
          </a:xfrm>
        </p:spPr>
        <p:txBody>
          <a:bodyPr>
            <a:normAutofit/>
          </a:bodyPr>
          <a:lstStyle>
            <a:lvl1pPr algn="l">
              <a:defRPr sz="2800" b="0"/>
            </a:lvl1pPr>
          </a:lstStyle>
          <a:p>
            <a:r>
              <a:rPr lang="sr-Latn-CS"/>
              <a:t>Kliknite i uredite naslov mastera</a:t>
            </a:r>
            <a:endParaRPr lang="en-US"/>
          </a:p>
        </p:txBody>
      </p:sp>
      <p:sp>
        <p:nvSpPr>
          <p:cNvPr id="3" name="Picture Placeholder 2"/>
          <p:cNvSpPr>
            <a:spLocks noGrp="1"/>
          </p:cNvSpPr>
          <p:nvPr>
            <p:ph type="pic" idx="1"/>
          </p:nvPr>
        </p:nvSpPr>
        <p:spPr>
          <a:xfrm>
            <a:off x="1340285" y="693795"/>
            <a:ext cx="4479497"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r-Latn-CS" noProof="0"/>
              <a:t>Kliknite na ikonu i dodajte sliku</a:t>
            </a:r>
            <a:endParaRPr lang="en-US" noProof="0" dirty="0"/>
          </a:p>
        </p:txBody>
      </p:sp>
      <p:sp>
        <p:nvSpPr>
          <p:cNvPr id="4" name="Text Placeholder 3"/>
          <p:cNvSpPr>
            <a:spLocks noGrp="1"/>
          </p:cNvSpPr>
          <p:nvPr>
            <p:ph type="body" sz="half" idx="2"/>
          </p:nvPr>
        </p:nvSpPr>
        <p:spPr>
          <a:xfrm>
            <a:off x="6312843" y="413309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r-Latn-CS"/>
              <a:t>Kliknite i uredite tekst</a:t>
            </a:r>
          </a:p>
        </p:txBody>
      </p:sp>
      <p:sp>
        <p:nvSpPr>
          <p:cNvPr id="48" name="Date Placeholder 4"/>
          <p:cNvSpPr>
            <a:spLocks noGrp="1"/>
          </p:cNvSpPr>
          <p:nvPr>
            <p:ph type="dt" sz="half" idx="10"/>
          </p:nvPr>
        </p:nvSpPr>
        <p:spPr/>
        <p:txBody>
          <a:bodyPr/>
          <a:lstStyle>
            <a:lvl1pPr>
              <a:defRPr/>
            </a:lvl1pPr>
          </a:lstStyle>
          <a:p>
            <a:pPr>
              <a:defRPr/>
            </a:pPr>
            <a:fld id="{B18D29A4-EFD7-4B26-9683-C3D53CD50652}" type="datetimeFigureOut">
              <a:rPr lang="sr-Latn-CS"/>
              <a:pPr>
                <a:defRPr/>
              </a:pPr>
              <a:t>14.10.2024.</a:t>
            </a:fld>
            <a:endParaRPr lang="sr-Latn-CS"/>
          </a:p>
        </p:txBody>
      </p:sp>
      <p:sp>
        <p:nvSpPr>
          <p:cNvPr id="49" name="Footer Placeholder 5"/>
          <p:cNvSpPr>
            <a:spLocks noGrp="1"/>
          </p:cNvSpPr>
          <p:nvPr>
            <p:ph type="ftr" sz="quarter" idx="11"/>
          </p:nvPr>
        </p:nvSpPr>
        <p:spPr>
          <a:xfrm>
            <a:off x="6189133" y="5724526"/>
            <a:ext cx="4656667" cy="365125"/>
          </a:xfrm>
        </p:spPr>
        <p:txBody>
          <a:bodyPr>
            <a:normAutofit/>
          </a:bodyPr>
          <a:lstStyle>
            <a:lvl1pPr>
              <a:defRPr/>
            </a:lvl1pPr>
          </a:lstStyle>
          <a:p>
            <a:pPr>
              <a:defRPr/>
            </a:pPr>
            <a:endParaRPr lang="sr-Latn-CS">
              <a:solidFill>
                <a:srgbClr val="7E97AD"/>
              </a:solidFill>
            </a:endParaRPr>
          </a:p>
        </p:txBody>
      </p:sp>
      <p:sp>
        <p:nvSpPr>
          <p:cNvPr id="50" name="Slide Number Placeholder 6"/>
          <p:cNvSpPr>
            <a:spLocks noGrp="1"/>
          </p:cNvSpPr>
          <p:nvPr>
            <p:ph type="sldNum" sz="quarter" idx="12"/>
          </p:nvPr>
        </p:nvSpPr>
        <p:spPr/>
        <p:txBody>
          <a:bodyPr/>
          <a:lstStyle>
            <a:lvl1pPr>
              <a:defRPr/>
            </a:lvl1pPr>
          </a:lstStyle>
          <a:p>
            <a:pPr>
              <a:defRPr/>
            </a:pPr>
            <a:fld id="{D67BB4B0-56ED-4BF1-8615-712C9F74B064}" type="slidenum">
              <a:rPr lang="sr-Latn-CS"/>
              <a:pPr>
                <a:defRPr/>
              </a:pPr>
              <a:t>‹#›</a:t>
            </a:fld>
            <a:endParaRPr lang="sr-Latn-CS"/>
          </a:p>
        </p:txBody>
      </p:sp>
    </p:spTree>
    <p:extLst>
      <p:ext uri="{BB962C8B-B14F-4D97-AF65-F5344CB8AC3E}">
        <p14:creationId xmlns:p14="http://schemas.microsoft.com/office/powerpoint/2010/main" val="37432743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Naslov i vertikaln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a:t>Kliknite i uredite naslov mastera</a:t>
            </a:r>
            <a:endParaRPr lang="en-US"/>
          </a:p>
        </p:txBody>
      </p:sp>
      <p:sp>
        <p:nvSpPr>
          <p:cNvPr id="3" name="Vertical Text Placeholder 2"/>
          <p:cNvSpPr>
            <a:spLocks noGrp="1"/>
          </p:cNvSpPr>
          <p:nvPr>
            <p:ph type="body" orient="vert" idx="1"/>
          </p:nvPr>
        </p:nvSpPr>
        <p:spPr/>
        <p:txBody>
          <a:bodyPr vert="eaVert"/>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a:p>
        </p:txBody>
      </p:sp>
      <p:sp>
        <p:nvSpPr>
          <p:cNvPr id="4" name="Date Placeholder 3"/>
          <p:cNvSpPr>
            <a:spLocks noGrp="1"/>
          </p:cNvSpPr>
          <p:nvPr>
            <p:ph type="dt" sz="half" idx="10"/>
          </p:nvPr>
        </p:nvSpPr>
        <p:spPr/>
        <p:txBody>
          <a:bodyPr/>
          <a:lstStyle>
            <a:lvl1pPr>
              <a:defRPr/>
            </a:lvl1pPr>
          </a:lstStyle>
          <a:p>
            <a:pPr>
              <a:defRPr/>
            </a:pPr>
            <a:fld id="{EBB52CAD-C1A3-4017-ABCD-672BFAF8A8F5}" type="datetimeFigureOut">
              <a:rPr lang="sr-Latn-CS"/>
              <a:pPr>
                <a:defRPr/>
              </a:pPr>
              <a:t>14.10.2024.</a:t>
            </a:fld>
            <a:endParaRPr lang="sr-Latn-CS"/>
          </a:p>
        </p:txBody>
      </p:sp>
      <p:sp>
        <p:nvSpPr>
          <p:cNvPr id="5" name="Footer Placeholder 4"/>
          <p:cNvSpPr>
            <a:spLocks noGrp="1"/>
          </p:cNvSpPr>
          <p:nvPr>
            <p:ph type="ftr" sz="quarter" idx="11"/>
          </p:nvPr>
        </p:nvSpPr>
        <p:spPr/>
        <p:txBody>
          <a:bodyPr/>
          <a:lstStyle>
            <a:lvl1pPr>
              <a:defRPr/>
            </a:lvl1pPr>
          </a:lstStyle>
          <a:p>
            <a:pPr>
              <a:defRPr/>
            </a:pPr>
            <a:endParaRPr lang="sr-Latn-CS">
              <a:solidFill>
                <a:srgbClr val="7E97AD"/>
              </a:solidFill>
            </a:endParaRPr>
          </a:p>
        </p:txBody>
      </p:sp>
      <p:sp>
        <p:nvSpPr>
          <p:cNvPr id="6" name="Slide Number Placeholder 5"/>
          <p:cNvSpPr>
            <a:spLocks noGrp="1"/>
          </p:cNvSpPr>
          <p:nvPr>
            <p:ph type="sldNum" sz="quarter" idx="12"/>
          </p:nvPr>
        </p:nvSpPr>
        <p:spPr/>
        <p:txBody>
          <a:bodyPr/>
          <a:lstStyle>
            <a:lvl1pPr>
              <a:defRPr/>
            </a:lvl1pPr>
          </a:lstStyle>
          <a:p>
            <a:pPr>
              <a:defRPr/>
            </a:pPr>
            <a:fld id="{416A23DA-E076-4107-826C-50719208E311}" type="slidenum">
              <a:rPr lang="sr-Latn-CS"/>
              <a:pPr>
                <a:defRPr/>
              </a:pPr>
              <a:t>‹#›</a:t>
            </a:fld>
            <a:endParaRPr lang="sr-Latn-CS"/>
          </a:p>
        </p:txBody>
      </p:sp>
    </p:spTree>
    <p:extLst>
      <p:ext uri="{BB962C8B-B14F-4D97-AF65-F5344CB8AC3E}">
        <p14:creationId xmlns:p14="http://schemas.microsoft.com/office/powerpoint/2010/main" val="35744879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kaln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7" y="1030147"/>
            <a:ext cx="1979271" cy="4780344"/>
          </a:xfrm>
        </p:spPr>
        <p:txBody>
          <a:bodyPr vert="eaVert" anchor="ctr"/>
          <a:lstStyle/>
          <a:p>
            <a:r>
              <a:rPr lang="sr-Latn-CS"/>
              <a:t>Kliknite i uredite naslov mastera</a:t>
            </a:r>
            <a:endParaRPr lang="en-US"/>
          </a:p>
        </p:txBody>
      </p:sp>
      <p:sp>
        <p:nvSpPr>
          <p:cNvPr id="3" name="Vertical Text Placeholder 2"/>
          <p:cNvSpPr>
            <a:spLocks noGrp="1"/>
          </p:cNvSpPr>
          <p:nvPr>
            <p:ph type="body" orient="vert" idx="1"/>
          </p:nvPr>
        </p:nvSpPr>
        <p:spPr>
          <a:xfrm>
            <a:off x="1404396" y="1030147"/>
            <a:ext cx="7231605" cy="4780344"/>
          </a:xfrm>
        </p:spPr>
        <p:txBody>
          <a:bodyPr vert="eaVert"/>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a:p>
        </p:txBody>
      </p:sp>
      <p:sp>
        <p:nvSpPr>
          <p:cNvPr id="4" name="Date Placeholder 3"/>
          <p:cNvSpPr>
            <a:spLocks noGrp="1"/>
          </p:cNvSpPr>
          <p:nvPr>
            <p:ph type="dt" sz="half" idx="10"/>
          </p:nvPr>
        </p:nvSpPr>
        <p:spPr/>
        <p:txBody>
          <a:bodyPr/>
          <a:lstStyle>
            <a:lvl1pPr>
              <a:defRPr/>
            </a:lvl1pPr>
          </a:lstStyle>
          <a:p>
            <a:pPr>
              <a:defRPr/>
            </a:pPr>
            <a:fld id="{EA7B3D3D-ABA4-4F7E-ABDE-FC44D1717D1F}" type="datetimeFigureOut">
              <a:rPr lang="sr-Latn-CS"/>
              <a:pPr>
                <a:defRPr/>
              </a:pPr>
              <a:t>14.10.2024.</a:t>
            </a:fld>
            <a:endParaRPr lang="sr-Latn-CS"/>
          </a:p>
        </p:txBody>
      </p:sp>
      <p:sp>
        <p:nvSpPr>
          <p:cNvPr id="5" name="Footer Placeholder 4"/>
          <p:cNvSpPr>
            <a:spLocks noGrp="1"/>
          </p:cNvSpPr>
          <p:nvPr>
            <p:ph type="ftr" sz="quarter" idx="11"/>
          </p:nvPr>
        </p:nvSpPr>
        <p:spPr/>
        <p:txBody>
          <a:bodyPr/>
          <a:lstStyle>
            <a:lvl1pPr>
              <a:defRPr/>
            </a:lvl1pPr>
          </a:lstStyle>
          <a:p>
            <a:pPr>
              <a:defRPr/>
            </a:pPr>
            <a:endParaRPr lang="sr-Latn-CS">
              <a:solidFill>
                <a:srgbClr val="7E97AD"/>
              </a:solidFill>
            </a:endParaRPr>
          </a:p>
        </p:txBody>
      </p:sp>
      <p:sp>
        <p:nvSpPr>
          <p:cNvPr id="6" name="Slide Number Placeholder 5"/>
          <p:cNvSpPr>
            <a:spLocks noGrp="1"/>
          </p:cNvSpPr>
          <p:nvPr>
            <p:ph type="sldNum" sz="quarter" idx="12"/>
          </p:nvPr>
        </p:nvSpPr>
        <p:spPr/>
        <p:txBody>
          <a:bodyPr/>
          <a:lstStyle>
            <a:lvl1pPr>
              <a:defRPr/>
            </a:lvl1pPr>
          </a:lstStyle>
          <a:p>
            <a:pPr>
              <a:defRPr/>
            </a:pPr>
            <a:fld id="{9720C01E-E96E-4F78-A872-C2E833F8105D}" type="slidenum">
              <a:rPr lang="sr-Latn-CS"/>
              <a:pPr>
                <a:defRPr/>
              </a:pPr>
              <a:t>‹#›</a:t>
            </a:fld>
            <a:endParaRPr lang="sr-Latn-CS"/>
          </a:p>
        </p:txBody>
      </p:sp>
    </p:spTree>
    <p:extLst>
      <p:ext uri="{BB962C8B-B14F-4D97-AF65-F5344CB8AC3E}">
        <p14:creationId xmlns:p14="http://schemas.microsoft.com/office/powerpoint/2010/main" val="12297053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158F1B56-F964-4C0F-97CA-73B0B38E4148}" type="slidenum">
              <a:rPr lang="es-ES"/>
              <a:pPr>
                <a:defRPr/>
              </a:pPr>
              <a:t>‹#›</a:t>
            </a:fld>
            <a:endParaRPr lang="es-ES"/>
          </a:p>
        </p:txBody>
      </p:sp>
    </p:spTree>
    <p:extLst>
      <p:ext uri="{BB962C8B-B14F-4D97-AF65-F5344CB8AC3E}">
        <p14:creationId xmlns:p14="http://schemas.microsoft.com/office/powerpoint/2010/main" val="11667832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01712F5E-599E-4C96-AFD2-D4A23C73F6CE}" type="slidenum">
              <a:rPr lang="es-ES"/>
              <a:pPr>
                <a:defRPr/>
              </a:pPr>
              <a:t>‹#›</a:t>
            </a:fld>
            <a:endParaRPr lang="es-ES"/>
          </a:p>
        </p:txBody>
      </p:sp>
    </p:spTree>
    <p:extLst>
      <p:ext uri="{BB962C8B-B14F-4D97-AF65-F5344CB8AC3E}">
        <p14:creationId xmlns:p14="http://schemas.microsoft.com/office/powerpoint/2010/main" val="6850561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B65E5D91-2764-4918-9AA7-3E5EF5934989}" type="slidenum">
              <a:rPr lang="es-ES"/>
              <a:pPr>
                <a:defRPr/>
              </a:pPr>
              <a:t>‹#›</a:t>
            </a:fld>
            <a:endParaRPr lang="es-ES"/>
          </a:p>
        </p:txBody>
      </p:sp>
    </p:spTree>
    <p:extLst>
      <p:ext uri="{BB962C8B-B14F-4D97-AF65-F5344CB8AC3E}">
        <p14:creationId xmlns:p14="http://schemas.microsoft.com/office/powerpoint/2010/main" val="36732863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s-E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s-E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F6596B92-B69F-4637-9A60-42CF89ABE25D}" type="slidenum">
              <a:rPr lang="es-ES"/>
              <a:pPr>
                <a:defRPr/>
              </a:pPr>
              <a:t>‹#›</a:t>
            </a:fld>
            <a:endParaRPr lang="es-ES"/>
          </a:p>
        </p:txBody>
      </p:sp>
    </p:spTree>
    <p:extLst>
      <p:ext uri="{BB962C8B-B14F-4D97-AF65-F5344CB8AC3E}">
        <p14:creationId xmlns:p14="http://schemas.microsoft.com/office/powerpoint/2010/main" val="1519797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7519E-67C2-F249-96FD-35C287BE730B}"/>
              </a:ext>
            </a:extLst>
          </p:cNvPr>
          <p:cNvSpPr>
            <a:spLocks noGrp="1"/>
          </p:cNvSpPr>
          <p:nvPr>
            <p:ph type="ctrTitle" hasCustomPrompt="1"/>
          </p:nvPr>
        </p:nvSpPr>
        <p:spPr>
          <a:xfrm>
            <a:off x="271268" y="1581357"/>
            <a:ext cx="5359400" cy="1894230"/>
          </a:xfrm>
        </p:spPr>
        <p:txBody>
          <a:bodyPr anchor="b">
            <a:normAutofit/>
          </a:bodyPr>
          <a:lstStyle>
            <a:lvl1pPr algn="l">
              <a:defRPr sz="4500">
                <a:latin typeface="Arial" panose="020B0604020202020204" pitchFamily="34" charset="0"/>
                <a:cs typeface="Arial" panose="020B0604020202020204" pitchFamily="34" charset="0"/>
              </a:defRPr>
            </a:lvl1pPr>
          </a:lstStyle>
          <a:p>
            <a:r>
              <a:rPr lang="de-DE" dirty="0"/>
              <a:t>Add Title</a:t>
            </a:r>
          </a:p>
        </p:txBody>
      </p:sp>
      <p:sp>
        <p:nvSpPr>
          <p:cNvPr id="3" name="Untertitel 2">
            <a:extLst>
              <a:ext uri="{FF2B5EF4-FFF2-40B4-BE49-F238E27FC236}">
                <a16:creationId xmlns:a16="http://schemas.microsoft.com/office/drawing/2014/main" id="{AD93EBD5-D70C-8A40-A861-C0D13C97491B}"/>
              </a:ext>
            </a:extLst>
          </p:cNvPr>
          <p:cNvSpPr>
            <a:spLocks noGrp="1"/>
          </p:cNvSpPr>
          <p:nvPr>
            <p:ph type="subTitle" idx="1" hasCustomPrompt="1"/>
          </p:nvPr>
        </p:nvSpPr>
        <p:spPr>
          <a:xfrm>
            <a:off x="271268" y="3544539"/>
            <a:ext cx="5359400" cy="680074"/>
          </a:xfrm>
        </p:spPr>
        <p:txBody>
          <a:bodyPr anchor="t">
            <a:normAutofit/>
          </a:bodyPr>
          <a:lstStyle>
            <a:lvl1pPr marL="0" indent="0" algn="l">
              <a:buNone/>
              <a:defRPr sz="21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Add </a:t>
            </a:r>
            <a:r>
              <a:rPr lang="de-DE" dirty="0" err="1"/>
              <a:t>subtitle</a:t>
            </a:r>
            <a:endParaRPr lang="de-DE" dirty="0"/>
          </a:p>
        </p:txBody>
      </p:sp>
      <p:sp>
        <p:nvSpPr>
          <p:cNvPr id="11" name="Textplatzhalter 10">
            <a:extLst>
              <a:ext uri="{FF2B5EF4-FFF2-40B4-BE49-F238E27FC236}">
                <a16:creationId xmlns:a16="http://schemas.microsoft.com/office/drawing/2014/main" id="{A1C57A13-200C-7646-A8F7-3097FAECE1AC}"/>
              </a:ext>
            </a:extLst>
          </p:cNvPr>
          <p:cNvSpPr>
            <a:spLocks noGrp="1"/>
          </p:cNvSpPr>
          <p:nvPr>
            <p:ph type="body" sz="quarter" idx="11" hasCustomPrompt="1"/>
          </p:nvPr>
        </p:nvSpPr>
        <p:spPr>
          <a:xfrm>
            <a:off x="271268" y="5014949"/>
            <a:ext cx="5359400" cy="365125"/>
          </a:xfrm>
        </p:spPr>
        <p:txBody>
          <a:bodyPr anchor="ctr">
            <a:normAutofit/>
          </a:bodyPr>
          <a:lstStyle>
            <a:lvl1pPr marL="0" indent="0">
              <a:buNone/>
              <a:defRPr sz="1500">
                <a:solidFill>
                  <a:schemeClr val="bg2">
                    <a:lumMod val="50000"/>
                  </a:schemeClr>
                </a:solidFill>
              </a:defRPr>
            </a:lvl1pPr>
          </a:lstStyle>
          <a:p>
            <a:pPr lvl="0"/>
            <a:r>
              <a:rPr lang="de-DE" dirty="0"/>
              <a:t>Add </a:t>
            </a:r>
            <a:r>
              <a:rPr lang="de-DE" dirty="0" err="1"/>
              <a:t>Presenter´s</a:t>
            </a:r>
            <a:r>
              <a:rPr lang="de-DE" dirty="0"/>
              <a:t> Name</a:t>
            </a:r>
          </a:p>
        </p:txBody>
      </p:sp>
      <p:sp>
        <p:nvSpPr>
          <p:cNvPr id="12" name="Textfeld 11">
            <a:extLst>
              <a:ext uri="{FF2B5EF4-FFF2-40B4-BE49-F238E27FC236}">
                <a16:creationId xmlns:a16="http://schemas.microsoft.com/office/drawing/2014/main" id="{FACE2AE3-7FCA-FB40-89E9-29F04DA49164}"/>
              </a:ext>
            </a:extLst>
          </p:cNvPr>
          <p:cNvSpPr txBox="1"/>
          <p:nvPr/>
        </p:nvSpPr>
        <p:spPr>
          <a:xfrm>
            <a:off x="1293519" y="504360"/>
            <a:ext cx="1505540" cy="415498"/>
          </a:xfrm>
          <a:prstGeom prst="rect">
            <a:avLst/>
          </a:prstGeom>
          <a:noFill/>
        </p:spPr>
        <p:txBody>
          <a:bodyPr wrap="none" rtlCol="0">
            <a:spAutoFit/>
          </a:bodyPr>
          <a:lstStyle/>
          <a:p>
            <a:r>
              <a:rPr lang="de-DE" sz="1050" dirty="0">
                <a:solidFill>
                  <a:srgbClr val="103156"/>
                </a:solidFill>
                <a:latin typeface="Arial" panose="020B0604020202020204" pitchFamily="34" charset="0"/>
                <a:cs typeface="Arial" panose="020B0604020202020204" pitchFamily="34" charset="0"/>
              </a:rPr>
              <a:t>University of Belgrade</a:t>
            </a:r>
          </a:p>
          <a:p>
            <a:r>
              <a:rPr lang="de-DE" sz="1050" dirty="0">
                <a:solidFill>
                  <a:srgbClr val="103156"/>
                </a:solidFill>
                <a:latin typeface="Arial" panose="020B0604020202020204" pitchFamily="34" charset="0"/>
                <a:cs typeface="Arial" panose="020B0604020202020204" pitchFamily="34" charset="0"/>
              </a:rPr>
              <a:t>Faculty of Philology</a:t>
            </a:r>
          </a:p>
        </p:txBody>
      </p:sp>
      <p:pic>
        <p:nvPicPr>
          <p:cNvPr id="6" name="Grafik 5">
            <a:extLst>
              <a:ext uri="{FF2B5EF4-FFF2-40B4-BE49-F238E27FC236}">
                <a16:creationId xmlns:a16="http://schemas.microsoft.com/office/drawing/2014/main" id="{71A4EEA9-9EE8-FE42-945C-F150284279AD}"/>
              </a:ext>
            </a:extLst>
          </p:cNvPr>
          <p:cNvPicPr>
            <a:picLocks noChangeAspect="1"/>
          </p:cNvPicPr>
          <p:nvPr/>
        </p:nvPicPr>
        <p:blipFill>
          <a:blip r:embed="rId2"/>
          <a:stretch>
            <a:fillRect/>
          </a:stretch>
        </p:blipFill>
        <p:spPr>
          <a:xfrm>
            <a:off x="234785" y="236605"/>
            <a:ext cx="1058735" cy="1058735"/>
          </a:xfrm>
          <a:prstGeom prst="rect">
            <a:avLst/>
          </a:prstGeom>
        </p:spPr>
      </p:pic>
      <p:pic>
        <p:nvPicPr>
          <p:cNvPr id="9" name="Grafik 8">
            <a:extLst>
              <a:ext uri="{FF2B5EF4-FFF2-40B4-BE49-F238E27FC236}">
                <a16:creationId xmlns:a16="http://schemas.microsoft.com/office/drawing/2014/main" id="{F28023EF-3A53-1340-B60A-8E4895570209}"/>
              </a:ext>
            </a:extLst>
          </p:cNvPr>
          <p:cNvPicPr>
            <a:picLocks noChangeAspect="1"/>
          </p:cNvPicPr>
          <p:nvPr/>
        </p:nvPicPr>
        <p:blipFill rotWithShape="1">
          <a:blip r:embed="rId3"/>
          <a:srcRect l="11426" r="21876"/>
          <a:stretch/>
        </p:blipFill>
        <p:spPr>
          <a:xfrm>
            <a:off x="6096001" y="0"/>
            <a:ext cx="6096000" cy="6858000"/>
          </a:xfrm>
          <a:prstGeom prst="rect">
            <a:avLst/>
          </a:prstGeom>
        </p:spPr>
      </p:pic>
      <p:sp>
        <p:nvSpPr>
          <p:cNvPr id="13" name="Textplatzhalter 10">
            <a:extLst>
              <a:ext uri="{FF2B5EF4-FFF2-40B4-BE49-F238E27FC236}">
                <a16:creationId xmlns:a16="http://schemas.microsoft.com/office/drawing/2014/main" id="{5EE8931E-0265-BA44-B6B7-1448449CFEE9}"/>
              </a:ext>
            </a:extLst>
          </p:cNvPr>
          <p:cNvSpPr>
            <a:spLocks noGrp="1"/>
          </p:cNvSpPr>
          <p:nvPr>
            <p:ph type="body" sz="quarter" idx="12" hasCustomPrompt="1"/>
          </p:nvPr>
        </p:nvSpPr>
        <p:spPr>
          <a:xfrm>
            <a:off x="271268" y="5394362"/>
            <a:ext cx="5359400" cy="365125"/>
          </a:xfrm>
        </p:spPr>
        <p:txBody>
          <a:bodyPr anchor="ctr">
            <a:normAutofit/>
          </a:bodyPr>
          <a:lstStyle>
            <a:lvl1pPr marL="0" indent="0">
              <a:buNone/>
              <a:defRPr sz="1200">
                <a:solidFill>
                  <a:schemeClr val="bg2">
                    <a:lumMod val="50000"/>
                  </a:schemeClr>
                </a:solidFill>
              </a:defRPr>
            </a:lvl1pPr>
          </a:lstStyle>
          <a:p>
            <a:pPr lvl="0"/>
            <a:r>
              <a:rPr lang="de-DE" dirty="0"/>
              <a:t>Add </a:t>
            </a:r>
            <a:r>
              <a:rPr lang="de-DE" dirty="0" err="1"/>
              <a:t>Faculty</a:t>
            </a:r>
            <a:r>
              <a:rPr lang="de-DE" dirty="0"/>
              <a:t> Department</a:t>
            </a:r>
          </a:p>
        </p:txBody>
      </p:sp>
      <p:sp>
        <p:nvSpPr>
          <p:cNvPr id="16" name="Datumsplatzhalter 3">
            <a:extLst>
              <a:ext uri="{FF2B5EF4-FFF2-40B4-BE49-F238E27FC236}">
                <a16:creationId xmlns:a16="http://schemas.microsoft.com/office/drawing/2014/main" id="{87FC2B23-8CE5-B844-8D2F-5B0A87B710A3}"/>
              </a:ext>
            </a:extLst>
          </p:cNvPr>
          <p:cNvSpPr>
            <a:spLocks noGrp="1"/>
          </p:cNvSpPr>
          <p:nvPr>
            <p:ph type="dt" sz="half" idx="2"/>
          </p:nvPr>
        </p:nvSpPr>
        <p:spPr>
          <a:xfrm>
            <a:off x="271268" y="6317839"/>
            <a:ext cx="5359400" cy="365125"/>
          </a:xfrm>
          <a:prstGeom prst="rect">
            <a:avLst/>
          </a:prstGeom>
        </p:spPr>
        <p:txBody>
          <a:bodyPr vert="horz" lIns="91440" tIns="45720" rIns="91440" bIns="45720" rtlCol="0" anchor="ctr"/>
          <a:lstStyle>
            <a:lvl1pPr algn="l">
              <a:defRPr sz="1050">
                <a:solidFill>
                  <a:schemeClr val="tx1">
                    <a:tint val="75000"/>
                  </a:schemeClr>
                </a:solidFill>
                <a:latin typeface="Arial" panose="020B0604020202020204" pitchFamily="34" charset="0"/>
                <a:cs typeface="Arial" panose="020B0604020202020204" pitchFamily="34" charset="0"/>
              </a:defRPr>
            </a:lvl1pPr>
          </a:lstStyle>
          <a:p>
            <a:fld id="{03541BB2-6B38-4F45-9BBE-0FF858E087F9}" type="datetime1">
              <a:rPr lang="de-DE" smtClean="0">
                <a:solidFill>
                  <a:prstClr val="black">
                    <a:tint val="75000"/>
                  </a:prstClr>
                </a:solidFill>
              </a:rPr>
              <a:pPr/>
              <a:t>14.10.2024</a:t>
            </a:fld>
            <a:endParaRPr lang="de-DE" dirty="0">
              <a:solidFill>
                <a:prstClr val="black">
                  <a:tint val="75000"/>
                </a:prstClr>
              </a:solidFill>
            </a:endParaRPr>
          </a:p>
        </p:txBody>
      </p:sp>
    </p:spTree>
    <p:extLst>
      <p:ext uri="{BB962C8B-B14F-4D97-AF65-F5344CB8AC3E}">
        <p14:creationId xmlns:p14="http://schemas.microsoft.com/office/powerpoint/2010/main" val="23102764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Arial" charset="0"/>
              </a:defRPr>
            </a:lvl1pPr>
          </a:lstStyle>
          <a:p>
            <a:pPr>
              <a:defRPr/>
            </a:pPr>
            <a:endParaRPr lang="es-ES"/>
          </a:p>
        </p:txBody>
      </p:sp>
      <p:sp>
        <p:nvSpPr>
          <p:cNvPr id="8" name="Footer Placeholder 7"/>
          <p:cNvSpPr>
            <a:spLocks noGrp="1"/>
          </p:cNvSpPr>
          <p:nvPr>
            <p:ph type="ftr" sz="quarter" idx="11"/>
          </p:nvPr>
        </p:nvSpPr>
        <p:spPr/>
        <p:txBody>
          <a:bodyPr/>
          <a:lstStyle>
            <a:lvl1pPr>
              <a:defRPr>
                <a:cs typeface="Arial" charset="0"/>
              </a:defRPr>
            </a:lvl1pPr>
          </a:lstStyle>
          <a:p>
            <a:pPr>
              <a:defRPr/>
            </a:pPr>
            <a:endParaRPr lang="es-ES"/>
          </a:p>
        </p:txBody>
      </p:sp>
      <p:sp>
        <p:nvSpPr>
          <p:cNvPr id="9" name="Slide Number Placeholder 8"/>
          <p:cNvSpPr>
            <a:spLocks noGrp="1"/>
          </p:cNvSpPr>
          <p:nvPr>
            <p:ph type="sldNum" sz="quarter" idx="12"/>
          </p:nvPr>
        </p:nvSpPr>
        <p:spPr/>
        <p:txBody>
          <a:bodyPr/>
          <a:lstStyle>
            <a:lvl1pPr>
              <a:defRPr>
                <a:cs typeface="Arial" charset="0"/>
              </a:defRPr>
            </a:lvl1pPr>
          </a:lstStyle>
          <a:p>
            <a:pPr>
              <a:defRPr/>
            </a:pPr>
            <a:fld id="{263CC26F-81A3-4DBC-AAF4-D9585E5C477E}" type="slidenum">
              <a:rPr lang="es-ES"/>
              <a:pPr>
                <a:defRPr/>
              </a:pPr>
              <a:t>‹#›</a:t>
            </a:fld>
            <a:endParaRPr lang="es-ES"/>
          </a:p>
        </p:txBody>
      </p:sp>
    </p:spTree>
    <p:extLst>
      <p:ext uri="{BB962C8B-B14F-4D97-AF65-F5344CB8AC3E}">
        <p14:creationId xmlns:p14="http://schemas.microsoft.com/office/powerpoint/2010/main" val="28727113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Arial" charset="0"/>
              </a:defRPr>
            </a:lvl1pPr>
          </a:lstStyle>
          <a:p>
            <a:pPr>
              <a:defRPr/>
            </a:pPr>
            <a:endParaRPr lang="es-ES"/>
          </a:p>
        </p:txBody>
      </p:sp>
      <p:sp>
        <p:nvSpPr>
          <p:cNvPr id="4" name="Footer Placeholder 3"/>
          <p:cNvSpPr>
            <a:spLocks noGrp="1"/>
          </p:cNvSpPr>
          <p:nvPr>
            <p:ph type="ftr" sz="quarter" idx="11"/>
          </p:nvPr>
        </p:nvSpPr>
        <p:spPr/>
        <p:txBody>
          <a:bodyPr/>
          <a:lstStyle>
            <a:lvl1pPr>
              <a:defRPr>
                <a:cs typeface="Arial" charset="0"/>
              </a:defRPr>
            </a:lvl1pPr>
          </a:lstStyle>
          <a:p>
            <a:pPr>
              <a:defRPr/>
            </a:pPr>
            <a:endParaRPr lang="es-ES"/>
          </a:p>
        </p:txBody>
      </p:sp>
      <p:sp>
        <p:nvSpPr>
          <p:cNvPr id="5" name="Slide Number Placeholder 4"/>
          <p:cNvSpPr>
            <a:spLocks noGrp="1"/>
          </p:cNvSpPr>
          <p:nvPr>
            <p:ph type="sldNum" sz="quarter" idx="12"/>
          </p:nvPr>
        </p:nvSpPr>
        <p:spPr/>
        <p:txBody>
          <a:bodyPr/>
          <a:lstStyle>
            <a:lvl1pPr>
              <a:defRPr>
                <a:cs typeface="Arial" charset="0"/>
              </a:defRPr>
            </a:lvl1pPr>
          </a:lstStyle>
          <a:p>
            <a:pPr>
              <a:defRPr/>
            </a:pPr>
            <a:fld id="{C08FAECA-1EE0-46C1-B28A-19AFDD638A2C}" type="slidenum">
              <a:rPr lang="es-ES"/>
              <a:pPr>
                <a:defRPr/>
              </a:pPr>
              <a:t>‹#›</a:t>
            </a:fld>
            <a:endParaRPr lang="es-ES"/>
          </a:p>
        </p:txBody>
      </p:sp>
    </p:spTree>
    <p:extLst>
      <p:ext uri="{BB962C8B-B14F-4D97-AF65-F5344CB8AC3E}">
        <p14:creationId xmlns:p14="http://schemas.microsoft.com/office/powerpoint/2010/main" val="39438286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charset="0"/>
              </a:defRPr>
            </a:lvl1pPr>
          </a:lstStyle>
          <a:p>
            <a:pPr>
              <a:defRPr/>
            </a:pPr>
            <a:endParaRPr lang="es-ES"/>
          </a:p>
        </p:txBody>
      </p:sp>
      <p:sp>
        <p:nvSpPr>
          <p:cNvPr id="3" name="Footer Placeholder 2"/>
          <p:cNvSpPr>
            <a:spLocks noGrp="1"/>
          </p:cNvSpPr>
          <p:nvPr>
            <p:ph type="ftr" sz="quarter" idx="11"/>
          </p:nvPr>
        </p:nvSpPr>
        <p:spPr/>
        <p:txBody>
          <a:bodyPr/>
          <a:lstStyle>
            <a:lvl1pPr>
              <a:defRPr>
                <a:cs typeface="Arial" charset="0"/>
              </a:defRPr>
            </a:lvl1pPr>
          </a:lstStyle>
          <a:p>
            <a:pPr>
              <a:defRPr/>
            </a:pPr>
            <a:endParaRPr lang="es-ES"/>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951BB8CD-E4BF-4AF1-AE70-02F46F3F0CDC}" type="slidenum">
              <a:rPr lang="es-ES"/>
              <a:pPr>
                <a:defRPr/>
              </a:pPr>
              <a:t>‹#›</a:t>
            </a:fld>
            <a:endParaRPr lang="es-ES"/>
          </a:p>
        </p:txBody>
      </p:sp>
    </p:spTree>
    <p:extLst>
      <p:ext uri="{BB962C8B-B14F-4D97-AF65-F5344CB8AC3E}">
        <p14:creationId xmlns:p14="http://schemas.microsoft.com/office/powerpoint/2010/main" val="40384389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s-E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s-E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6B264779-FE01-41CB-A113-C870A9797097}" type="slidenum">
              <a:rPr lang="es-ES"/>
              <a:pPr>
                <a:defRPr/>
              </a:pPr>
              <a:t>‹#›</a:t>
            </a:fld>
            <a:endParaRPr lang="es-ES"/>
          </a:p>
        </p:txBody>
      </p:sp>
    </p:spTree>
    <p:extLst>
      <p:ext uri="{BB962C8B-B14F-4D97-AF65-F5344CB8AC3E}">
        <p14:creationId xmlns:p14="http://schemas.microsoft.com/office/powerpoint/2010/main" val="30395130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s-E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s-E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FA3871F0-72CC-40E0-8E64-EA3F494FD8AD}" type="slidenum">
              <a:rPr lang="es-ES"/>
              <a:pPr>
                <a:defRPr/>
              </a:pPr>
              <a:t>‹#›</a:t>
            </a:fld>
            <a:endParaRPr lang="es-ES"/>
          </a:p>
        </p:txBody>
      </p:sp>
    </p:spTree>
    <p:extLst>
      <p:ext uri="{BB962C8B-B14F-4D97-AF65-F5344CB8AC3E}">
        <p14:creationId xmlns:p14="http://schemas.microsoft.com/office/powerpoint/2010/main" val="17762066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512FF4EB-7C4C-4CB8-B485-28D15847AEBC}" type="slidenum">
              <a:rPr lang="es-ES"/>
              <a:pPr>
                <a:defRPr/>
              </a:pPr>
              <a:t>‹#›</a:t>
            </a:fld>
            <a:endParaRPr lang="es-ES"/>
          </a:p>
        </p:txBody>
      </p:sp>
    </p:spTree>
    <p:extLst>
      <p:ext uri="{BB962C8B-B14F-4D97-AF65-F5344CB8AC3E}">
        <p14:creationId xmlns:p14="http://schemas.microsoft.com/office/powerpoint/2010/main" val="7589933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02E93324-67FF-4C6F-846D-00EC04B1C061}" type="slidenum">
              <a:rPr lang="es-ES"/>
              <a:pPr>
                <a:defRPr/>
              </a:pPr>
              <a:t>‹#›</a:t>
            </a:fld>
            <a:endParaRPr lang="es-ES"/>
          </a:p>
        </p:txBody>
      </p:sp>
    </p:spTree>
    <p:extLst>
      <p:ext uri="{BB962C8B-B14F-4D97-AF65-F5344CB8AC3E}">
        <p14:creationId xmlns:p14="http://schemas.microsoft.com/office/powerpoint/2010/main" val="29487421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940800" y="4206240"/>
            <a:ext cx="1280160" cy="457200"/>
          </a:xfrm>
        </p:spPr>
        <p:txBody>
          <a:bodyPr/>
          <a:lstStyle/>
          <a:p>
            <a:fld id="{1D8BD707-D9CF-40AE-B4C6-C98DA3205C09}" type="datetimeFigureOut">
              <a:rPr lang="en-US" smtClean="0">
                <a:solidFill>
                  <a:srgbClr val="CCB400"/>
                </a:solidFill>
              </a:rPr>
              <a:pPr/>
              <a:t>10/14/2024</a:t>
            </a:fld>
            <a:endParaRPr lang="en-US">
              <a:solidFill>
                <a:srgbClr val="CCB400"/>
              </a:solidFill>
            </a:endParaRPr>
          </a:p>
        </p:txBody>
      </p:sp>
      <p:sp>
        <p:nvSpPr>
          <p:cNvPr id="17" name="Footer Placeholder 16"/>
          <p:cNvSpPr>
            <a:spLocks noGrp="1"/>
          </p:cNvSpPr>
          <p:nvPr>
            <p:ph type="ftr" sz="quarter" idx="11"/>
          </p:nvPr>
        </p:nvSpPr>
        <p:spPr>
          <a:xfrm>
            <a:off x="7213600" y="4205288"/>
            <a:ext cx="1727200" cy="457200"/>
          </a:xfrm>
        </p:spPr>
        <p:txBody>
          <a:bodyPr/>
          <a:lstStyle/>
          <a:p>
            <a:endParaRPr lang="en-US">
              <a:solidFill>
                <a:srgbClr val="CCB400"/>
              </a:solidFill>
            </a:endParaRPr>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753367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CCB400"/>
                </a:solidFill>
              </a:rPr>
              <a:pPr/>
              <a:t>10/14/2024</a:t>
            </a:fld>
            <a:endParaRPr lang="en-US">
              <a:solidFill>
                <a:srgbClr val="CCB400"/>
              </a:solidFill>
            </a:endParaRPr>
          </a:p>
        </p:txBody>
      </p:sp>
      <p:sp>
        <p:nvSpPr>
          <p:cNvPr id="5" name="Footer Placeholder 4"/>
          <p:cNvSpPr>
            <a:spLocks noGrp="1"/>
          </p:cNvSpPr>
          <p:nvPr>
            <p:ph type="ftr" sz="quarter" idx="11"/>
          </p:nvPr>
        </p:nvSpPr>
        <p:spPr/>
        <p:txBody>
          <a:bodyPr/>
          <a:lstStyle/>
          <a:p>
            <a:endParaRPr lang="en-US">
              <a:solidFill>
                <a:srgbClr val="CCB4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8963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CCB400"/>
                </a:solidFill>
              </a:rPr>
              <a:pPr/>
              <a:t>10/14/2024</a:t>
            </a:fld>
            <a:endParaRPr lang="en-US">
              <a:solidFill>
                <a:srgbClr val="CCB400"/>
              </a:solidFill>
            </a:endParaRPr>
          </a:p>
        </p:txBody>
      </p:sp>
      <p:sp>
        <p:nvSpPr>
          <p:cNvPr id="5" name="Footer Placeholder 4"/>
          <p:cNvSpPr>
            <a:spLocks noGrp="1"/>
          </p:cNvSpPr>
          <p:nvPr>
            <p:ph type="ftr" sz="quarter" idx="11"/>
          </p:nvPr>
        </p:nvSpPr>
        <p:spPr/>
        <p:txBody>
          <a:bodyPr/>
          <a:lstStyle/>
          <a:p>
            <a:endParaRPr lang="en-US">
              <a:solidFill>
                <a:srgbClr val="CCB4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924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BD6383D0-8B95-1343-A89E-A56BC45E1AA4}"/>
              </a:ext>
            </a:extLst>
          </p:cNvPr>
          <p:cNvSpPr>
            <a:spLocks noGrp="1"/>
          </p:cNvSpPr>
          <p:nvPr>
            <p:ph type="title" hasCustomPrompt="1"/>
          </p:nvPr>
        </p:nvSpPr>
        <p:spPr>
          <a:xfrm>
            <a:off x="285749" y="7933"/>
            <a:ext cx="11068051" cy="1325563"/>
          </a:xfrm>
        </p:spPr>
        <p:txBody>
          <a:bodyPr/>
          <a:lstStyle/>
          <a:p>
            <a:r>
              <a:rPr lang="de-DE" dirty="0"/>
              <a:t>Add Agenda Title</a:t>
            </a:r>
          </a:p>
        </p:txBody>
      </p:sp>
      <p:pic>
        <p:nvPicPr>
          <p:cNvPr id="18" name="Grafik 17">
            <a:extLst>
              <a:ext uri="{FF2B5EF4-FFF2-40B4-BE49-F238E27FC236}">
                <a16:creationId xmlns:a16="http://schemas.microsoft.com/office/drawing/2014/main" id="{B95EC96D-7B11-4141-B763-3FAE1AB57A67}"/>
              </a:ext>
            </a:extLst>
          </p:cNvPr>
          <p:cNvPicPr>
            <a:picLocks noChangeAspect="1"/>
          </p:cNvPicPr>
          <p:nvPr/>
        </p:nvPicPr>
        <p:blipFill rotWithShape="1">
          <a:blip r:embed="rId2">
            <a:duotone>
              <a:schemeClr val="bg2">
                <a:shade val="45000"/>
                <a:satMod val="135000"/>
              </a:schemeClr>
              <a:prstClr val="white"/>
            </a:duotone>
            <a:alphaModFix amt="20000"/>
            <a:extLst>
              <a:ext uri="{BEBA8EAE-BF5A-486C-A8C5-ECC9F3942E4B}">
                <a14:imgProps xmlns:a14="http://schemas.microsoft.com/office/drawing/2010/main">
                  <a14:imgLayer r:embed="rId3">
                    <a14:imgEffect>
                      <a14:brightnessContrast bright="40000"/>
                    </a14:imgEffect>
                  </a14:imgLayer>
                </a14:imgProps>
              </a:ext>
            </a:extLst>
          </a:blip>
          <a:srcRect t="14622" r="42486" b="14622"/>
          <a:stretch/>
        </p:blipFill>
        <p:spPr>
          <a:xfrm>
            <a:off x="6617613" y="-1"/>
            <a:ext cx="5574387" cy="6858001"/>
          </a:xfrm>
          <a:prstGeom prst="rect">
            <a:avLst/>
          </a:prstGeom>
        </p:spPr>
      </p:pic>
      <p:sp>
        <p:nvSpPr>
          <p:cNvPr id="19" name="Rechteck 18">
            <a:extLst>
              <a:ext uri="{FF2B5EF4-FFF2-40B4-BE49-F238E27FC236}">
                <a16:creationId xmlns:a16="http://schemas.microsoft.com/office/drawing/2014/main" id="{4BB87B55-F3FF-374B-A28E-503B1C938EDE}"/>
              </a:ext>
            </a:extLst>
          </p:cNvPr>
          <p:cNvSpPr/>
          <p:nvPr/>
        </p:nvSpPr>
        <p:spPr>
          <a:xfrm>
            <a:off x="12012000" y="-2"/>
            <a:ext cx="180000" cy="6858001"/>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prstClr val="white"/>
              </a:solidFill>
            </a:endParaRPr>
          </a:p>
        </p:txBody>
      </p:sp>
      <p:sp>
        <p:nvSpPr>
          <p:cNvPr id="20" name="Datumsplatzhalter 3">
            <a:extLst>
              <a:ext uri="{FF2B5EF4-FFF2-40B4-BE49-F238E27FC236}">
                <a16:creationId xmlns:a16="http://schemas.microsoft.com/office/drawing/2014/main" id="{4BBB8FE9-B457-8149-B9D5-EAB834331FFE}"/>
              </a:ext>
            </a:extLst>
          </p:cNvPr>
          <p:cNvSpPr txBox="1">
            <a:spLocks/>
          </p:cNvSpPr>
          <p:nvPr/>
        </p:nvSpPr>
        <p:spPr>
          <a:xfrm>
            <a:off x="1940161" y="6354764"/>
            <a:ext cx="4162425" cy="365125"/>
          </a:xfrm>
          <a:prstGeom prst="rect">
            <a:avLst/>
          </a:prstGeom>
        </p:spPr>
        <p:txBody>
          <a:bodyPr vert="horz" lIns="68580" tIns="34290" rIns="68580" bIns="3429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103156"/>
                </a:solidFill>
              </a:rPr>
              <a:t>University of Belgrade, Faculty of Philology</a:t>
            </a:r>
            <a:endParaRPr lang="de-DE" sz="900" dirty="0">
              <a:solidFill>
                <a:srgbClr val="103156"/>
              </a:solidFill>
            </a:endParaRPr>
          </a:p>
        </p:txBody>
      </p:sp>
      <p:sp>
        <p:nvSpPr>
          <p:cNvPr id="21" name="Datumsplatzhalter 3">
            <a:extLst>
              <a:ext uri="{FF2B5EF4-FFF2-40B4-BE49-F238E27FC236}">
                <a16:creationId xmlns:a16="http://schemas.microsoft.com/office/drawing/2014/main" id="{4ED99720-08E1-D84B-A7C2-6613DE82D944}"/>
              </a:ext>
            </a:extLst>
          </p:cNvPr>
          <p:cNvSpPr>
            <a:spLocks noGrp="1"/>
          </p:cNvSpPr>
          <p:nvPr>
            <p:ph type="dt" sz="half" idx="2"/>
          </p:nvPr>
        </p:nvSpPr>
        <p:spPr>
          <a:xfrm>
            <a:off x="857251" y="6354763"/>
            <a:ext cx="948095"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fld id="{1324ECBA-BB51-4A60-97FA-61AB64CCA94C}" type="datetime1">
              <a:rPr lang="de-DE" smtClean="0">
                <a:solidFill>
                  <a:prstClr val="black">
                    <a:tint val="75000"/>
                  </a:prstClr>
                </a:solidFill>
              </a:rPr>
              <a:pPr/>
              <a:t>14.10.2024</a:t>
            </a:fld>
            <a:endParaRPr lang="de-DE" dirty="0">
              <a:solidFill>
                <a:prstClr val="black">
                  <a:tint val="75000"/>
                </a:prstClr>
              </a:solidFill>
            </a:endParaRPr>
          </a:p>
        </p:txBody>
      </p:sp>
      <p:sp>
        <p:nvSpPr>
          <p:cNvPr id="22" name="Foliennummernplatzhalter 5">
            <a:extLst>
              <a:ext uri="{FF2B5EF4-FFF2-40B4-BE49-F238E27FC236}">
                <a16:creationId xmlns:a16="http://schemas.microsoft.com/office/drawing/2014/main" id="{CAD81E2C-3BDC-BB42-B29D-42C075C9962F}"/>
              </a:ext>
            </a:extLst>
          </p:cNvPr>
          <p:cNvSpPr>
            <a:spLocks noGrp="1"/>
          </p:cNvSpPr>
          <p:nvPr>
            <p:ph type="sldNum" sz="quarter" idx="4"/>
          </p:nvPr>
        </p:nvSpPr>
        <p:spPr>
          <a:xfrm>
            <a:off x="285751" y="6354764"/>
            <a:ext cx="571500" cy="365125"/>
          </a:xfrm>
          <a:prstGeom prst="rect">
            <a:avLst/>
          </a:prstGeom>
        </p:spPr>
        <p:txBody>
          <a:bodyPr vert="horz" lIns="91440" tIns="45720" rIns="91440" bIns="45720" rtlCol="0" anchor="ctr"/>
          <a:lstStyle>
            <a:lvl1pPr algn="l">
              <a:defRPr sz="1050">
                <a:solidFill>
                  <a:schemeClr val="tx1">
                    <a:tint val="75000"/>
                  </a:schemeClr>
                </a:solidFill>
                <a:latin typeface="Arial" panose="020B0604020202020204" pitchFamily="34" charset="0"/>
                <a:cs typeface="Arial" panose="020B0604020202020204" pitchFamily="34" charset="0"/>
              </a:defRPr>
            </a:lvl1pPr>
          </a:lstStyle>
          <a:p>
            <a:fld id="{2AAF2EA3-CB01-FD41-857A-53193AF63843}" type="slidenum">
              <a:rPr lang="de-DE" smtClean="0">
                <a:solidFill>
                  <a:prstClr val="black">
                    <a:tint val="75000"/>
                  </a:prstClr>
                </a:solidFill>
              </a:rPr>
              <a:pPr/>
              <a:t>‹#›</a:t>
            </a:fld>
            <a:endParaRPr lang="de-DE" dirty="0">
              <a:solidFill>
                <a:prstClr val="black">
                  <a:tint val="75000"/>
                </a:prstClr>
              </a:solidFill>
            </a:endParaRPr>
          </a:p>
        </p:txBody>
      </p:sp>
      <p:sp>
        <p:nvSpPr>
          <p:cNvPr id="23" name="Textfeld 22">
            <a:extLst>
              <a:ext uri="{FF2B5EF4-FFF2-40B4-BE49-F238E27FC236}">
                <a16:creationId xmlns:a16="http://schemas.microsoft.com/office/drawing/2014/main" id="{9B733736-730B-214F-9E08-F63E3C43B488}"/>
              </a:ext>
            </a:extLst>
          </p:cNvPr>
          <p:cNvSpPr txBox="1"/>
          <p:nvPr/>
        </p:nvSpPr>
        <p:spPr>
          <a:xfrm>
            <a:off x="729651" y="6398823"/>
            <a:ext cx="255199" cy="230832"/>
          </a:xfrm>
          <a:prstGeom prst="rect">
            <a:avLst/>
          </a:prstGeom>
          <a:noFill/>
        </p:spPr>
        <p:txBody>
          <a:bodyPr wrap="square" rtlCol="0">
            <a:spAutoFit/>
          </a:bodyPr>
          <a:lstStyle/>
          <a:p>
            <a:r>
              <a:rPr lang="de-DE" sz="900" dirty="0">
                <a:solidFill>
                  <a:srgbClr val="898989"/>
                </a:solidFill>
              </a:rPr>
              <a:t>|</a:t>
            </a:r>
          </a:p>
        </p:txBody>
      </p:sp>
      <p:sp>
        <p:nvSpPr>
          <p:cNvPr id="24" name="Textfeld 23">
            <a:extLst>
              <a:ext uri="{FF2B5EF4-FFF2-40B4-BE49-F238E27FC236}">
                <a16:creationId xmlns:a16="http://schemas.microsoft.com/office/drawing/2014/main" id="{DAC9717C-7E0E-E248-814F-C81811A7EB62}"/>
              </a:ext>
            </a:extLst>
          </p:cNvPr>
          <p:cNvSpPr txBox="1"/>
          <p:nvPr/>
        </p:nvSpPr>
        <p:spPr>
          <a:xfrm>
            <a:off x="1684053" y="6396908"/>
            <a:ext cx="255199" cy="230832"/>
          </a:xfrm>
          <a:prstGeom prst="rect">
            <a:avLst/>
          </a:prstGeom>
          <a:noFill/>
        </p:spPr>
        <p:txBody>
          <a:bodyPr wrap="square" rtlCol="0">
            <a:spAutoFit/>
          </a:bodyPr>
          <a:lstStyle/>
          <a:p>
            <a:r>
              <a:rPr lang="de-DE" sz="900" dirty="0">
                <a:solidFill>
                  <a:srgbClr val="898989"/>
                </a:solidFill>
              </a:rPr>
              <a:t>|</a:t>
            </a:r>
          </a:p>
        </p:txBody>
      </p:sp>
      <p:sp>
        <p:nvSpPr>
          <p:cNvPr id="31" name="Textplatzhalter 10">
            <a:extLst>
              <a:ext uri="{FF2B5EF4-FFF2-40B4-BE49-F238E27FC236}">
                <a16:creationId xmlns:a16="http://schemas.microsoft.com/office/drawing/2014/main" id="{7C387755-7712-CD4D-BAC1-2DADEABAC866}"/>
              </a:ext>
            </a:extLst>
          </p:cNvPr>
          <p:cNvSpPr>
            <a:spLocks noGrp="1" noChangeAspect="1"/>
          </p:cNvSpPr>
          <p:nvPr>
            <p:ph type="body" sz="quarter" idx="11" hasCustomPrompt="1"/>
          </p:nvPr>
        </p:nvSpPr>
        <p:spPr>
          <a:xfrm>
            <a:off x="337500" y="1931988"/>
            <a:ext cx="468000" cy="468000"/>
          </a:xfrm>
          <a:solidFill>
            <a:schemeClr val="bg1">
              <a:lumMod val="95000"/>
            </a:schemeClr>
          </a:solidFill>
        </p:spPr>
        <p:txBody>
          <a:bodyPr anchor="ctr">
            <a:normAutofit/>
          </a:bodyPr>
          <a:lstStyle>
            <a:lvl1pPr marL="0" indent="0" algn="ctr">
              <a:buNone/>
              <a:defRPr sz="1500" b="1">
                <a:solidFill>
                  <a:srgbClr val="103156"/>
                </a:solidFill>
              </a:defRPr>
            </a:lvl1pPr>
          </a:lstStyle>
          <a:p>
            <a:pPr lvl="0"/>
            <a:r>
              <a:rPr lang="de-DE" dirty="0"/>
              <a:t>1</a:t>
            </a:r>
          </a:p>
        </p:txBody>
      </p:sp>
      <p:sp>
        <p:nvSpPr>
          <p:cNvPr id="32" name="Textplatzhalter 10">
            <a:extLst>
              <a:ext uri="{FF2B5EF4-FFF2-40B4-BE49-F238E27FC236}">
                <a16:creationId xmlns:a16="http://schemas.microsoft.com/office/drawing/2014/main" id="{6498AD01-1653-094E-9FAE-499D4C3E18F6}"/>
              </a:ext>
            </a:extLst>
          </p:cNvPr>
          <p:cNvSpPr>
            <a:spLocks noGrp="1" noChangeAspect="1"/>
          </p:cNvSpPr>
          <p:nvPr>
            <p:ph type="body" sz="quarter" idx="12" hasCustomPrompt="1"/>
          </p:nvPr>
        </p:nvSpPr>
        <p:spPr>
          <a:xfrm>
            <a:off x="337500" y="2738670"/>
            <a:ext cx="468000" cy="468000"/>
          </a:xfrm>
          <a:solidFill>
            <a:schemeClr val="bg1">
              <a:lumMod val="95000"/>
            </a:schemeClr>
          </a:solidFill>
        </p:spPr>
        <p:txBody>
          <a:bodyPr anchor="ctr">
            <a:normAutofit/>
          </a:bodyPr>
          <a:lstStyle>
            <a:lvl1pPr marL="0" indent="0" algn="ctr">
              <a:buNone/>
              <a:defRPr sz="1500" b="1">
                <a:solidFill>
                  <a:srgbClr val="103156"/>
                </a:solidFill>
              </a:defRPr>
            </a:lvl1pPr>
          </a:lstStyle>
          <a:p>
            <a:pPr lvl="0"/>
            <a:r>
              <a:rPr lang="de-DE" dirty="0"/>
              <a:t>2</a:t>
            </a:r>
          </a:p>
        </p:txBody>
      </p:sp>
      <p:sp>
        <p:nvSpPr>
          <p:cNvPr id="33" name="Textplatzhalter 10">
            <a:extLst>
              <a:ext uri="{FF2B5EF4-FFF2-40B4-BE49-F238E27FC236}">
                <a16:creationId xmlns:a16="http://schemas.microsoft.com/office/drawing/2014/main" id="{77D6E25E-3F05-E14E-B95F-76D0921577E2}"/>
              </a:ext>
            </a:extLst>
          </p:cNvPr>
          <p:cNvSpPr>
            <a:spLocks noGrp="1" noChangeAspect="1"/>
          </p:cNvSpPr>
          <p:nvPr>
            <p:ph type="body" sz="quarter" idx="13" hasCustomPrompt="1"/>
          </p:nvPr>
        </p:nvSpPr>
        <p:spPr>
          <a:xfrm>
            <a:off x="337500" y="3545352"/>
            <a:ext cx="468000" cy="468000"/>
          </a:xfrm>
          <a:solidFill>
            <a:schemeClr val="bg1">
              <a:lumMod val="95000"/>
            </a:schemeClr>
          </a:solidFill>
        </p:spPr>
        <p:txBody>
          <a:bodyPr anchor="ctr">
            <a:normAutofit/>
          </a:bodyPr>
          <a:lstStyle>
            <a:lvl1pPr marL="0" indent="0" algn="ctr">
              <a:buNone/>
              <a:defRPr sz="1500" b="1">
                <a:solidFill>
                  <a:srgbClr val="103156"/>
                </a:solidFill>
              </a:defRPr>
            </a:lvl1pPr>
          </a:lstStyle>
          <a:p>
            <a:pPr lvl="0"/>
            <a:r>
              <a:rPr lang="de-DE" dirty="0"/>
              <a:t>3</a:t>
            </a:r>
          </a:p>
        </p:txBody>
      </p:sp>
      <p:sp>
        <p:nvSpPr>
          <p:cNvPr id="34" name="Textplatzhalter 10">
            <a:extLst>
              <a:ext uri="{FF2B5EF4-FFF2-40B4-BE49-F238E27FC236}">
                <a16:creationId xmlns:a16="http://schemas.microsoft.com/office/drawing/2014/main" id="{F6E1CECA-40E1-9346-A898-E9807CA7D699}"/>
              </a:ext>
            </a:extLst>
          </p:cNvPr>
          <p:cNvSpPr>
            <a:spLocks noGrp="1" noChangeAspect="1"/>
          </p:cNvSpPr>
          <p:nvPr>
            <p:ph type="body" sz="quarter" idx="14" hasCustomPrompt="1"/>
          </p:nvPr>
        </p:nvSpPr>
        <p:spPr>
          <a:xfrm>
            <a:off x="337500" y="4352034"/>
            <a:ext cx="468000" cy="468000"/>
          </a:xfrm>
          <a:solidFill>
            <a:schemeClr val="bg1">
              <a:lumMod val="95000"/>
            </a:schemeClr>
          </a:solidFill>
        </p:spPr>
        <p:txBody>
          <a:bodyPr anchor="ctr">
            <a:normAutofit/>
          </a:bodyPr>
          <a:lstStyle>
            <a:lvl1pPr marL="0" indent="0" algn="ctr">
              <a:buNone/>
              <a:defRPr sz="1500" b="1">
                <a:solidFill>
                  <a:srgbClr val="103156"/>
                </a:solidFill>
              </a:defRPr>
            </a:lvl1pPr>
          </a:lstStyle>
          <a:p>
            <a:pPr lvl="0"/>
            <a:r>
              <a:rPr lang="de-DE" dirty="0"/>
              <a:t>4</a:t>
            </a:r>
          </a:p>
        </p:txBody>
      </p:sp>
      <p:sp>
        <p:nvSpPr>
          <p:cNvPr id="35" name="Textplatzhalter 10">
            <a:extLst>
              <a:ext uri="{FF2B5EF4-FFF2-40B4-BE49-F238E27FC236}">
                <a16:creationId xmlns:a16="http://schemas.microsoft.com/office/drawing/2014/main" id="{5B12A161-E219-8C41-9B04-F5FEE67C2DF8}"/>
              </a:ext>
            </a:extLst>
          </p:cNvPr>
          <p:cNvSpPr>
            <a:spLocks noGrp="1" noChangeAspect="1"/>
          </p:cNvSpPr>
          <p:nvPr>
            <p:ph type="body" sz="quarter" idx="15" hasCustomPrompt="1"/>
          </p:nvPr>
        </p:nvSpPr>
        <p:spPr>
          <a:xfrm>
            <a:off x="337500" y="5158714"/>
            <a:ext cx="468000" cy="468000"/>
          </a:xfrm>
          <a:solidFill>
            <a:schemeClr val="bg1">
              <a:lumMod val="95000"/>
            </a:schemeClr>
          </a:solidFill>
        </p:spPr>
        <p:txBody>
          <a:bodyPr anchor="ctr">
            <a:normAutofit/>
          </a:bodyPr>
          <a:lstStyle>
            <a:lvl1pPr marL="0" indent="0" algn="ctr">
              <a:buNone/>
              <a:defRPr sz="1500" b="1">
                <a:solidFill>
                  <a:srgbClr val="103156"/>
                </a:solidFill>
              </a:defRPr>
            </a:lvl1pPr>
          </a:lstStyle>
          <a:p>
            <a:pPr lvl="0"/>
            <a:r>
              <a:rPr lang="de-DE" dirty="0"/>
              <a:t>5</a:t>
            </a:r>
          </a:p>
        </p:txBody>
      </p:sp>
      <p:sp>
        <p:nvSpPr>
          <p:cNvPr id="37" name="Textplatzhalter 10">
            <a:extLst>
              <a:ext uri="{FF2B5EF4-FFF2-40B4-BE49-F238E27FC236}">
                <a16:creationId xmlns:a16="http://schemas.microsoft.com/office/drawing/2014/main" id="{989EE97C-3B63-494F-95F3-F8606AB7647B}"/>
              </a:ext>
            </a:extLst>
          </p:cNvPr>
          <p:cNvSpPr>
            <a:spLocks noGrp="1"/>
          </p:cNvSpPr>
          <p:nvPr>
            <p:ph type="body" sz="quarter" idx="16" hasCustomPrompt="1"/>
          </p:nvPr>
        </p:nvSpPr>
        <p:spPr>
          <a:xfrm>
            <a:off x="929114" y="1931988"/>
            <a:ext cx="10424687" cy="468000"/>
          </a:xfrm>
        </p:spPr>
        <p:txBody>
          <a:bodyPr anchor="ctr">
            <a:normAutofit/>
          </a:bodyPr>
          <a:lstStyle>
            <a:lvl1pPr marL="0" indent="0">
              <a:buNone/>
              <a:defRPr sz="1800">
                <a:solidFill>
                  <a:schemeClr val="tx1"/>
                </a:solidFill>
              </a:defRPr>
            </a:lvl1pPr>
          </a:lstStyle>
          <a:p>
            <a:pPr lvl="0"/>
            <a:r>
              <a:rPr lang="de-DE" dirty="0"/>
              <a:t>Add Chapter Title</a:t>
            </a:r>
          </a:p>
        </p:txBody>
      </p:sp>
      <p:sp>
        <p:nvSpPr>
          <p:cNvPr id="38" name="Textplatzhalter 10">
            <a:extLst>
              <a:ext uri="{FF2B5EF4-FFF2-40B4-BE49-F238E27FC236}">
                <a16:creationId xmlns:a16="http://schemas.microsoft.com/office/drawing/2014/main" id="{90BB926A-4931-064E-A558-08EDB5A58696}"/>
              </a:ext>
            </a:extLst>
          </p:cNvPr>
          <p:cNvSpPr>
            <a:spLocks noGrp="1"/>
          </p:cNvSpPr>
          <p:nvPr>
            <p:ph type="body" sz="quarter" idx="17" hasCustomPrompt="1"/>
          </p:nvPr>
        </p:nvSpPr>
        <p:spPr>
          <a:xfrm>
            <a:off x="929114" y="2738670"/>
            <a:ext cx="10424687" cy="468000"/>
          </a:xfrm>
        </p:spPr>
        <p:txBody>
          <a:bodyPr anchor="ctr">
            <a:normAutofit/>
          </a:bodyPr>
          <a:lstStyle>
            <a:lvl1pPr marL="0" indent="0">
              <a:buNone/>
              <a:defRPr sz="1800">
                <a:solidFill>
                  <a:schemeClr val="tx1"/>
                </a:solidFill>
              </a:defRPr>
            </a:lvl1pPr>
          </a:lstStyle>
          <a:p>
            <a:pPr lvl="0"/>
            <a:r>
              <a:rPr lang="de-DE" dirty="0"/>
              <a:t>Add Chapter Title</a:t>
            </a:r>
          </a:p>
        </p:txBody>
      </p:sp>
      <p:sp>
        <p:nvSpPr>
          <p:cNvPr id="39" name="Textplatzhalter 10">
            <a:extLst>
              <a:ext uri="{FF2B5EF4-FFF2-40B4-BE49-F238E27FC236}">
                <a16:creationId xmlns:a16="http://schemas.microsoft.com/office/drawing/2014/main" id="{B4D8970E-69B2-BA4D-B394-466937D6393C}"/>
              </a:ext>
            </a:extLst>
          </p:cNvPr>
          <p:cNvSpPr>
            <a:spLocks noGrp="1"/>
          </p:cNvSpPr>
          <p:nvPr>
            <p:ph type="body" sz="quarter" idx="18" hasCustomPrompt="1"/>
          </p:nvPr>
        </p:nvSpPr>
        <p:spPr>
          <a:xfrm>
            <a:off x="929114" y="3545352"/>
            <a:ext cx="10424687" cy="468000"/>
          </a:xfrm>
        </p:spPr>
        <p:txBody>
          <a:bodyPr anchor="ctr">
            <a:normAutofit/>
          </a:bodyPr>
          <a:lstStyle>
            <a:lvl1pPr marL="0" indent="0">
              <a:buNone/>
              <a:defRPr sz="1800">
                <a:solidFill>
                  <a:schemeClr val="tx1"/>
                </a:solidFill>
              </a:defRPr>
            </a:lvl1pPr>
          </a:lstStyle>
          <a:p>
            <a:pPr lvl="0"/>
            <a:r>
              <a:rPr lang="de-DE" dirty="0"/>
              <a:t>Add Chapter Title</a:t>
            </a:r>
          </a:p>
        </p:txBody>
      </p:sp>
      <p:sp>
        <p:nvSpPr>
          <p:cNvPr id="40" name="Textplatzhalter 10">
            <a:extLst>
              <a:ext uri="{FF2B5EF4-FFF2-40B4-BE49-F238E27FC236}">
                <a16:creationId xmlns:a16="http://schemas.microsoft.com/office/drawing/2014/main" id="{3AC29B63-36F9-F04C-8408-9C8EE9DF79F3}"/>
              </a:ext>
            </a:extLst>
          </p:cNvPr>
          <p:cNvSpPr>
            <a:spLocks noGrp="1"/>
          </p:cNvSpPr>
          <p:nvPr>
            <p:ph type="body" sz="quarter" idx="19" hasCustomPrompt="1"/>
          </p:nvPr>
        </p:nvSpPr>
        <p:spPr>
          <a:xfrm>
            <a:off x="929114" y="4352034"/>
            <a:ext cx="10424687" cy="468000"/>
          </a:xfrm>
        </p:spPr>
        <p:txBody>
          <a:bodyPr anchor="ctr">
            <a:normAutofit/>
          </a:bodyPr>
          <a:lstStyle>
            <a:lvl1pPr marL="0" indent="0">
              <a:buNone/>
              <a:defRPr sz="1800">
                <a:solidFill>
                  <a:schemeClr val="tx1"/>
                </a:solidFill>
              </a:defRPr>
            </a:lvl1pPr>
          </a:lstStyle>
          <a:p>
            <a:pPr lvl="0"/>
            <a:r>
              <a:rPr lang="de-DE" dirty="0"/>
              <a:t>Add Chapter Title</a:t>
            </a:r>
          </a:p>
        </p:txBody>
      </p:sp>
      <p:sp>
        <p:nvSpPr>
          <p:cNvPr id="41" name="Textplatzhalter 10">
            <a:extLst>
              <a:ext uri="{FF2B5EF4-FFF2-40B4-BE49-F238E27FC236}">
                <a16:creationId xmlns:a16="http://schemas.microsoft.com/office/drawing/2014/main" id="{150A6ADA-9E15-0C4E-AF14-41B9556DEBC7}"/>
              </a:ext>
            </a:extLst>
          </p:cNvPr>
          <p:cNvSpPr>
            <a:spLocks noGrp="1"/>
          </p:cNvSpPr>
          <p:nvPr>
            <p:ph type="body" sz="quarter" idx="20" hasCustomPrompt="1"/>
          </p:nvPr>
        </p:nvSpPr>
        <p:spPr>
          <a:xfrm>
            <a:off x="929114" y="5158714"/>
            <a:ext cx="10424687" cy="468000"/>
          </a:xfrm>
        </p:spPr>
        <p:txBody>
          <a:bodyPr anchor="ctr">
            <a:normAutofit/>
          </a:bodyPr>
          <a:lstStyle>
            <a:lvl1pPr marL="0" indent="0">
              <a:buNone/>
              <a:defRPr sz="1800">
                <a:solidFill>
                  <a:schemeClr val="tx1"/>
                </a:solidFill>
              </a:defRPr>
            </a:lvl1pPr>
          </a:lstStyle>
          <a:p>
            <a:pPr lvl="0"/>
            <a:r>
              <a:rPr lang="de-DE" dirty="0"/>
              <a:t>Add Chapter Title</a:t>
            </a:r>
          </a:p>
        </p:txBody>
      </p:sp>
    </p:spTree>
    <p:extLst>
      <p:ext uri="{BB962C8B-B14F-4D97-AF65-F5344CB8AC3E}">
        <p14:creationId xmlns:p14="http://schemas.microsoft.com/office/powerpoint/2010/main" val="10594591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CCB400"/>
                </a:solidFill>
              </a:rPr>
              <a:pPr/>
              <a:t>10/14/2024</a:t>
            </a:fld>
            <a:endParaRPr lang="en-US">
              <a:solidFill>
                <a:srgbClr val="CCB400"/>
              </a:solidFill>
            </a:endParaRPr>
          </a:p>
        </p:txBody>
      </p:sp>
      <p:sp>
        <p:nvSpPr>
          <p:cNvPr id="6" name="Footer Placeholder 5"/>
          <p:cNvSpPr>
            <a:spLocks noGrp="1"/>
          </p:cNvSpPr>
          <p:nvPr>
            <p:ph type="ftr" sz="quarter" idx="11"/>
          </p:nvPr>
        </p:nvSpPr>
        <p:spPr/>
        <p:txBody>
          <a:bodyPr/>
          <a:lstStyle/>
          <a:p>
            <a:endParaRPr lang="en-US">
              <a:solidFill>
                <a:srgbClr val="CCB4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83357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1D8BD707-D9CF-40AE-B4C6-C98DA3205C09}" type="datetimeFigureOut">
              <a:rPr lang="en-US" smtClean="0">
                <a:solidFill>
                  <a:srgbClr val="CCB400"/>
                </a:solidFill>
              </a:rPr>
              <a:pPr/>
              <a:t>10/14/2024</a:t>
            </a:fld>
            <a:endParaRPr lang="en-US">
              <a:solidFill>
                <a:srgbClr val="CCB400"/>
              </a:solidFill>
            </a:endParaRPr>
          </a:p>
        </p:txBody>
      </p:sp>
      <p:sp>
        <p:nvSpPr>
          <p:cNvPr id="27" name="Slide Number Placeholder 26"/>
          <p:cNvSpPr>
            <a:spLocks noGrp="1"/>
          </p:cNvSpPr>
          <p:nvPr>
            <p:ph type="sldNum" sz="quarter" idx="11"/>
          </p:nvPr>
        </p:nvSpPr>
        <p:spPr/>
        <p:txBody>
          <a:bodyPr rtlCol="0"/>
          <a:lstStyle/>
          <a:p>
            <a:fld id="{B6F15528-21DE-4FAA-801E-634DDDAF4B2B}"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CCB400"/>
              </a:solidFill>
            </a:endParaRPr>
          </a:p>
        </p:txBody>
      </p:sp>
    </p:spTree>
    <p:extLst>
      <p:ext uri="{BB962C8B-B14F-4D97-AF65-F5344CB8AC3E}">
        <p14:creationId xmlns:p14="http://schemas.microsoft.com/office/powerpoint/2010/main" val="11264375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8778240" y="612648"/>
            <a:ext cx="1276352" cy="457200"/>
          </a:xfrm>
        </p:spPr>
        <p:txBody>
          <a:bodyPr/>
          <a:lstStyle/>
          <a:p>
            <a:fld id="{1D8BD707-D9CF-40AE-B4C6-C98DA3205C09}" type="datetimeFigureOut">
              <a:rPr lang="en-US" smtClean="0">
                <a:solidFill>
                  <a:srgbClr val="CCB400"/>
                </a:solidFill>
              </a:rPr>
              <a:pPr/>
              <a:t>10/14/2024</a:t>
            </a:fld>
            <a:endParaRPr lang="en-US">
              <a:solidFill>
                <a:srgbClr val="CCB400"/>
              </a:solidFill>
            </a:endParaRPr>
          </a:p>
        </p:txBody>
      </p:sp>
      <p:sp>
        <p:nvSpPr>
          <p:cNvPr id="4" name="Footer Placeholder 3"/>
          <p:cNvSpPr>
            <a:spLocks noGrp="1"/>
          </p:cNvSpPr>
          <p:nvPr>
            <p:ph type="ftr" sz="quarter" idx="11"/>
          </p:nvPr>
        </p:nvSpPr>
        <p:spPr>
          <a:xfrm>
            <a:off x="7010400" y="612648"/>
            <a:ext cx="1767840" cy="457200"/>
          </a:xfrm>
        </p:spPr>
        <p:txBody>
          <a:bodyPr/>
          <a:lstStyle/>
          <a:p>
            <a:endParaRPr lang="en-US">
              <a:solidFill>
                <a:srgbClr val="CCB400"/>
              </a:solidFill>
            </a:endParaRPr>
          </a:p>
        </p:txBody>
      </p:sp>
      <p:sp>
        <p:nvSpPr>
          <p:cNvPr id="5" name="Slide Number Placeholder 4"/>
          <p:cNvSpPr>
            <a:spLocks noGrp="1"/>
          </p:cNvSpPr>
          <p:nvPr>
            <p:ph type="sldNum" sz="quarter" idx="12"/>
          </p:nvPr>
        </p:nvSpPr>
        <p:spPr>
          <a:xfrm>
            <a:off x="10899648" y="2272"/>
            <a:ext cx="1016000" cy="36576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1200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CCB400"/>
                </a:solidFill>
              </a:rPr>
              <a:pPr/>
              <a:t>10/14/2024</a:t>
            </a:fld>
            <a:endParaRPr lang="en-US">
              <a:solidFill>
                <a:srgbClr val="CCB400"/>
              </a:solidFill>
            </a:endParaRPr>
          </a:p>
        </p:txBody>
      </p:sp>
      <p:sp>
        <p:nvSpPr>
          <p:cNvPr id="3" name="Footer Placeholder 2"/>
          <p:cNvSpPr>
            <a:spLocks noGrp="1"/>
          </p:cNvSpPr>
          <p:nvPr>
            <p:ph type="ftr" sz="quarter" idx="11"/>
          </p:nvPr>
        </p:nvSpPr>
        <p:spPr/>
        <p:txBody>
          <a:bodyPr/>
          <a:lstStyle/>
          <a:p>
            <a:endParaRPr lang="en-US">
              <a:solidFill>
                <a:srgbClr val="CCB4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9033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CCB400"/>
                </a:solidFill>
              </a:rPr>
              <a:pPr/>
              <a:t>10/14/2024</a:t>
            </a:fld>
            <a:endParaRPr lang="en-US">
              <a:solidFill>
                <a:srgbClr val="CCB400"/>
              </a:solidFill>
            </a:endParaRPr>
          </a:p>
        </p:txBody>
      </p:sp>
      <p:sp>
        <p:nvSpPr>
          <p:cNvPr id="6" name="Footer Placeholder 5"/>
          <p:cNvSpPr>
            <a:spLocks noGrp="1"/>
          </p:cNvSpPr>
          <p:nvPr>
            <p:ph type="ftr" sz="quarter" idx="11"/>
          </p:nvPr>
        </p:nvSpPr>
        <p:spPr/>
        <p:txBody>
          <a:bodyPr/>
          <a:lstStyle/>
          <a:p>
            <a:endParaRPr lang="en-US">
              <a:solidFill>
                <a:srgbClr val="CCB4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17245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CCB400"/>
                </a:solidFill>
              </a:rPr>
              <a:pPr/>
              <a:t>10/14/2024</a:t>
            </a:fld>
            <a:endParaRPr lang="en-US">
              <a:solidFill>
                <a:srgbClr val="CCB400"/>
              </a:solidFill>
            </a:endParaRPr>
          </a:p>
        </p:txBody>
      </p:sp>
      <p:sp>
        <p:nvSpPr>
          <p:cNvPr id="6" name="Footer Placeholder 5"/>
          <p:cNvSpPr>
            <a:spLocks noGrp="1"/>
          </p:cNvSpPr>
          <p:nvPr>
            <p:ph type="ftr" sz="quarter" idx="11"/>
          </p:nvPr>
        </p:nvSpPr>
        <p:spPr/>
        <p:txBody>
          <a:bodyPr/>
          <a:lstStyle/>
          <a:p>
            <a:endParaRPr lang="en-US">
              <a:solidFill>
                <a:srgbClr val="CCB4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1723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CCB400"/>
                </a:solidFill>
              </a:rPr>
              <a:pPr/>
              <a:t>10/14/2024</a:t>
            </a:fld>
            <a:endParaRPr lang="en-US">
              <a:solidFill>
                <a:srgbClr val="CCB400"/>
              </a:solidFill>
            </a:endParaRPr>
          </a:p>
        </p:txBody>
      </p:sp>
      <p:sp>
        <p:nvSpPr>
          <p:cNvPr id="5" name="Footer Placeholder 4"/>
          <p:cNvSpPr>
            <a:spLocks noGrp="1"/>
          </p:cNvSpPr>
          <p:nvPr>
            <p:ph type="ftr" sz="quarter" idx="11"/>
          </p:nvPr>
        </p:nvSpPr>
        <p:spPr/>
        <p:txBody>
          <a:bodyPr/>
          <a:lstStyle/>
          <a:p>
            <a:endParaRPr lang="en-US">
              <a:solidFill>
                <a:srgbClr val="CCB4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09784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1143000"/>
            <a:ext cx="83312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CCB400"/>
                </a:solidFill>
              </a:rPr>
              <a:pPr/>
              <a:t>10/14/2024</a:t>
            </a:fld>
            <a:endParaRPr lang="en-US">
              <a:solidFill>
                <a:srgbClr val="CCB400"/>
              </a:solidFill>
            </a:endParaRPr>
          </a:p>
        </p:txBody>
      </p:sp>
      <p:sp>
        <p:nvSpPr>
          <p:cNvPr id="5" name="Footer Placeholder 4"/>
          <p:cNvSpPr>
            <a:spLocks noGrp="1"/>
          </p:cNvSpPr>
          <p:nvPr>
            <p:ph type="ftr" sz="quarter" idx="11"/>
          </p:nvPr>
        </p:nvSpPr>
        <p:spPr/>
        <p:txBody>
          <a:bodyPr/>
          <a:lstStyle/>
          <a:p>
            <a:endParaRPr lang="en-US">
              <a:solidFill>
                <a:srgbClr val="CCB4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76860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Naslov slajda">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203200" y="153923"/>
            <a:ext cx="89408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r-Latn-CS"/>
              <a:t>Kliknite i uredite stil podnaslova mastera</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695EB143-DC6C-420A-9F3D-B0C1D8BBA21A}" type="datetimeFigureOut">
              <a:rPr lang="sr-Latn-CS" smtClean="0">
                <a:solidFill>
                  <a:srgbClr val="FBEEC9"/>
                </a:solidFill>
              </a:rPr>
              <a:pPr/>
              <a:t>14.10.2024.</a:t>
            </a:fld>
            <a:endParaRPr lang="sr-Latn-CS">
              <a:solidFill>
                <a:srgbClr val="FBEEC9"/>
              </a:solidFill>
            </a:endParaRPr>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5A562023-0378-45BF-BB63-A52A2EBA8739}" type="slidenum">
              <a:rPr lang="sr-Latn-CS" smtClean="0"/>
              <a:pPr/>
              <a:t>‹#›</a:t>
            </a:fld>
            <a:endParaRPr lang="sr-Latn-C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sr-Latn-CS">
              <a:solidFill>
                <a:srgbClr val="FBEEC9"/>
              </a:solidFill>
            </a:endParaRPr>
          </a:p>
        </p:txBody>
      </p:sp>
      <p:sp>
        <p:nvSpPr>
          <p:cNvPr id="13" name="Title 12"/>
          <p:cNvSpPr>
            <a:spLocks noGrp="1"/>
          </p:cNvSpPr>
          <p:nvPr>
            <p:ph type="title"/>
          </p:nvPr>
        </p:nvSpPr>
        <p:spPr>
          <a:xfrm>
            <a:off x="609600" y="2052960"/>
            <a:ext cx="8432800" cy="1828800"/>
          </a:xfrm>
        </p:spPr>
        <p:txBody>
          <a:bodyPr/>
          <a:lstStyle>
            <a:lvl1pPr algn="r">
              <a:defRPr sz="4200" spc="150" baseline="0"/>
            </a:lvl1pPr>
          </a:lstStyle>
          <a:p>
            <a:r>
              <a:rPr lang="sr-Latn-CS"/>
              <a:t>Kliknite i uredite naslov mastera</a:t>
            </a:r>
            <a:endParaRPr lang="en-US" dirty="0"/>
          </a:p>
        </p:txBody>
      </p:sp>
    </p:spTree>
    <p:extLst>
      <p:ext uri="{BB962C8B-B14F-4D97-AF65-F5344CB8AC3E}">
        <p14:creationId xmlns:p14="http://schemas.microsoft.com/office/powerpoint/2010/main" val="32242639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4" name="Date Placeholder 3"/>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5" name="Footer Placeholder 4"/>
          <p:cNvSpPr>
            <a:spLocks noGrp="1"/>
          </p:cNvSpPr>
          <p:nvPr>
            <p:ph type="ftr" sz="quarter" idx="11"/>
          </p:nvPr>
        </p:nvSpPr>
        <p:spPr/>
        <p:txBody>
          <a:bodyPr/>
          <a:lstStyle/>
          <a:p>
            <a:endParaRPr lang="sr-Latn-CS">
              <a:solidFill>
                <a:srgbClr val="4E3B30"/>
              </a:solidFill>
            </a:endParaRPr>
          </a:p>
        </p:txBody>
      </p:sp>
      <p:sp>
        <p:nvSpPr>
          <p:cNvPr id="6" name="Slide Number Placeholder 5"/>
          <p:cNvSpPr>
            <a:spLocks noGrp="1"/>
          </p:cNvSpPr>
          <p:nvPr>
            <p:ph type="sldNum" sz="quarter" idx="12"/>
          </p:nvPr>
        </p:nvSpPr>
        <p:spPr/>
        <p:txBody>
          <a:bodyPr/>
          <a:lstStyle/>
          <a:p>
            <a:fld id="{5A562023-0378-45BF-BB63-A52A2EBA8739}" type="slidenum">
              <a:rPr lang="sr-Latn-CS" smtClean="0">
                <a:solidFill>
                  <a:srgbClr val="4E3B30"/>
                </a:solidFill>
              </a:rPr>
              <a:pPr/>
              <a:t>‹#›</a:t>
            </a:fld>
            <a:endParaRPr lang="sr-Latn-CS">
              <a:solidFill>
                <a:srgbClr val="4E3B30"/>
              </a:solidFill>
            </a:endParaRPr>
          </a:p>
        </p:txBody>
      </p:sp>
      <p:sp>
        <p:nvSpPr>
          <p:cNvPr id="7" name="Title 6"/>
          <p:cNvSpPr>
            <a:spLocks noGrp="1"/>
          </p:cNvSpPr>
          <p:nvPr>
            <p:ph type="title"/>
          </p:nvPr>
        </p:nvSpPr>
        <p:spPr/>
        <p:txBody>
          <a:bodyPr/>
          <a:lstStyle/>
          <a:p>
            <a:r>
              <a:rPr lang="sr-Latn-CS"/>
              <a:t>Kliknite i uredite naslov mastera</a:t>
            </a:r>
            <a:endParaRPr lang="en-US"/>
          </a:p>
        </p:txBody>
      </p:sp>
    </p:spTree>
    <p:extLst>
      <p:ext uri="{BB962C8B-B14F-4D97-AF65-F5344CB8AC3E}">
        <p14:creationId xmlns:p14="http://schemas.microsoft.com/office/powerpoint/2010/main" val="2479761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ew Chapter">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EF5AC51-756F-7B4A-A98B-355DECA75F67}"/>
              </a:ext>
            </a:extLst>
          </p:cNvPr>
          <p:cNvPicPr>
            <a:picLocks noChangeAspect="1"/>
          </p:cNvPicPr>
          <p:nvPr/>
        </p:nvPicPr>
        <p:blipFill rotWithShape="1">
          <a:blip r:embed="rId2"/>
          <a:srcRect t="14145" r="45023" b="15098"/>
          <a:stretch/>
        </p:blipFill>
        <p:spPr>
          <a:xfrm>
            <a:off x="6863449" y="-1"/>
            <a:ext cx="5328553" cy="6858001"/>
          </a:xfrm>
          <a:prstGeom prst="rect">
            <a:avLst/>
          </a:prstGeom>
        </p:spPr>
      </p:pic>
      <p:sp>
        <p:nvSpPr>
          <p:cNvPr id="2" name="Titel 1">
            <a:extLst>
              <a:ext uri="{FF2B5EF4-FFF2-40B4-BE49-F238E27FC236}">
                <a16:creationId xmlns:a16="http://schemas.microsoft.com/office/drawing/2014/main" id="{1967519E-67C2-F249-96FD-35C287BE730B}"/>
              </a:ext>
            </a:extLst>
          </p:cNvPr>
          <p:cNvSpPr>
            <a:spLocks noGrp="1"/>
          </p:cNvSpPr>
          <p:nvPr>
            <p:ph type="ctrTitle" hasCustomPrompt="1"/>
          </p:nvPr>
        </p:nvSpPr>
        <p:spPr>
          <a:xfrm>
            <a:off x="292101" y="3428998"/>
            <a:ext cx="5803900" cy="1932782"/>
          </a:xfrm>
        </p:spPr>
        <p:txBody>
          <a:bodyPr anchor="t">
            <a:normAutofit/>
          </a:bodyPr>
          <a:lstStyle>
            <a:lvl1pPr algn="l">
              <a:defRPr sz="4050" b="0" i="0">
                <a:latin typeface="Arial" panose="020B0604020202020204" pitchFamily="34" charset="0"/>
                <a:cs typeface="Arial" panose="020B0604020202020204" pitchFamily="34" charset="0"/>
              </a:defRPr>
            </a:lvl1pPr>
          </a:lstStyle>
          <a:p>
            <a:r>
              <a:rPr lang="de-DE" dirty="0"/>
              <a:t>Add Chapter Title</a:t>
            </a:r>
          </a:p>
        </p:txBody>
      </p:sp>
      <p:sp>
        <p:nvSpPr>
          <p:cNvPr id="12" name="Textfeld 11">
            <a:extLst>
              <a:ext uri="{FF2B5EF4-FFF2-40B4-BE49-F238E27FC236}">
                <a16:creationId xmlns:a16="http://schemas.microsoft.com/office/drawing/2014/main" id="{FACE2AE3-7FCA-FB40-89E9-29F04DA49164}"/>
              </a:ext>
            </a:extLst>
          </p:cNvPr>
          <p:cNvSpPr txBox="1"/>
          <p:nvPr/>
        </p:nvSpPr>
        <p:spPr>
          <a:xfrm>
            <a:off x="143340" y="163189"/>
            <a:ext cx="2069797" cy="584775"/>
          </a:xfrm>
          <a:prstGeom prst="rect">
            <a:avLst/>
          </a:prstGeom>
          <a:noFill/>
        </p:spPr>
        <p:txBody>
          <a:bodyPr wrap="none" rtlCol="0">
            <a:spAutoFit/>
          </a:bodyPr>
          <a:lstStyle/>
          <a:p>
            <a:r>
              <a:rPr lang="de-DE" sz="1600" dirty="0">
                <a:solidFill>
                  <a:srgbClr val="4472C4">
                    <a:lumMod val="50000"/>
                  </a:srgbClr>
                </a:solidFill>
                <a:latin typeface="Times New Roman" panose="02020603050405020304" pitchFamily="18" charset="0"/>
                <a:cs typeface="Times New Roman" panose="02020603050405020304" pitchFamily="18" charset="0"/>
              </a:rPr>
              <a:t>University of Belgrade</a:t>
            </a:r>
          </a:p>
          <a:p>
            <a:r>
              <a:rPr lang="de-DE" sz="1600" dirty="0">
                <a:solidFill>
                  <a:srgbClr val="4472C4">
                    <a:lumMod val="50000"/>
                  </a:srgbClr>
                </a:solidFill>
                <a:latin typeface="Times New Roman" panose="02020603050405020304" pitchFamily="18" charset="0"/>
                <a:cs typeface="Times New Roman" panose="02020603050405020304" pitchFamily="18" charset="0"/>
              </a:rPr>
              <a:t>Faculty of Philology</a:t>
            </a:r>
          </a:p>
        </p:txBody>
      </p:sp>
      <p:pic>
        <p:nvPicPr>
          <p:cNvPr id="9" name="Grafik 8">
            <a:extLst>
              <a:ext uri="{FF2B5EF4-FFF2-40B4-BE49-F238E27FC236}">
                <a16:creationId xmlns:a16="http://schemas.microsoft.com/office/drawing/2014/main" id="{12F66613-CF79-9247-BB56-C96BB649A030}"/>
              </a:ext>
            </a:extLst>
          </p:cNvPr>
          <p:cNvPicPr>
            <a:picLocks noChangeAspect="1"/>
          </p:cNvPicPr>
          <p:nvPr/>
        </p:nvPicPr>
        <p:blipFill rotWithShape="1">
          <a:blip r:embed="rId3"/>
          <a:srcRect t="14622" r="42486" b="14622"/>
          <a:stretch/>
        </p:blipFill>
        <p:spPr>
          <a:xfrm>
            <a:off x="6617613" y="-2"/>
            <a:ext cx="5574387" cy="6858001"/>
          </a:xfrm>
          <a:prstGeom prst="rect">
            <a:avLst/>
          </a:prstGeom>
        </p:spPr>
      </p:pic>
      <p:sp>
        <p:nvSpPr>
          <p:cNvPr id="15" name="Textplatzhalter 10">
            <a:extLst>
              <a:ext uri="{FF2B5EF4-FFF2-40B4-BE49-F238E27FC236}">
                <a16:creationId xmlns:a16="http://schemas.microsoft.com/office/drawing/2014/main" id="{DC4EB5FD-BE5D-2E49-AE6D-D86267889C8E}"/>
              </a:ext>
            </a:extLst>
          </p:cNvPr>
          <p:cNvSpPr>
            <a:spLocks noGrp="1"/>
          </p:cNvSpPr>
          <p:nvPr>
            <p:ph type="body" sz="quarter" idx="11" hasCustomPrompt="1"/>
          </p:nvPr>
        </p:nvSpPr>
        <p:spPr>
          <a:xfrm>
            <a:off x="292101" y="2388358"/>
            <a:ext cx="5803900" cy="1040640"/>
          </a:xfrm>
        </p:spPr>
        <p:txBody>
          <a:bodyPr anchor="b">
            <a:normAutofit/>
          </a:bodyPr>
          <a:lstStyle>
            <a:lvl1pPr marL="0" indent="0">
              <a:buNone/>
              <a:defRPr sz="4050" i="1">
                <a:solidFill>
                  <a:schemeClr val="bg1"/>
                </a:solidFill>
              </a:defRPr>
            </a:lvl1pPr>
          </a:lstStyle>
          <a:p>
            <a:pPr lvl="0"/>
            <a:r>
              <a:rPr lang="de-DE" dirty="0"/>
              <a:t>Add Chapter </a:t>
            </a:r>
            <a:r>
              <a:rPr lang="de-DE" dirty="0" err="1"/>
              <a:t>Number</a:t>
            </a:r>
            <a:endParaRPr lang="de-DE" dirty="0"/>
          </a:p>
        </p:txBody>
      </p:sp>
    </p:spTree>
    <p:extLst>
      <p:ext uri="{BB962C8B-B14F-4D97-AF65-F5344CB8AC3E}">
        <p14:creationId xmlns:p14="http://schemas.microsoft.com/office/powerpoint/2010/main" val="36235870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Zaglavlje odeljka">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203200" y="153923"/>
            <a:ext cx="89408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r-Latn-CS"/>
              <a:t>Kliknite i uredite tekst</a:t>
            </a:r>
          </a:p>
        </p:txBody>
      </p:sp>
      <p:sp>
        <p:nvSpPr>
          <p:cNvPr id="9" name="Date Placeholder 8"/>
          <p:cNvSpPr>
            <a:spLocks noGrp="1"/>
          </p:cNvSpPr>
          <p:nvPr>
            <p:ph type="dt" sz="half" idx="10"/>
          </p:nvPr>
        </p:nvSpPr>
        <p:spPr/>
        <p:txBody>
          <a:bodyPr/>
          <a:lstStyle>
            <a:lvl1pPr>
              <a:defRPr>
                <a:solidFill>
                  <a:srgbClr val="FFFFFF"/>
                </a:solidFill>
              </a:defRPr>
            </a:lvl1pPr>
          </a:lstStyle>
          <a:p>
            <a:fld id="{695EB143-DC6C-420A-9F3D-B0C1D8BBA21A}" type="datetimeFigureOut">
              <a:rPr lang="sr-Latn-CS" smtClean="0"/>
              <a:pPr/>
              <a:t>14.10.2024.</a:t>
            </a:fld>
            <a:endParaRPr lang="sr-Latn-C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5A562023-0378-45BF-BB63-A52A2EBA8739}" type="slidenum">
              <a:rPr lang="sr-Latn-CS" smtClean="0">
                <a:solidFill>
                  <a:srgbClr val="FBEEC9"/>
                </a:solidFill>
              </a:rPr>
              <a:pPr/>
              <a:t>‹#›</a:t>
            </a:fld>
            <a:endParaRPr lang="sr-Latn-CS">
              <a:solidFill>
                <a:srgbClr val="FBEEC9"/>
              </a:solidFill>
            </a:endParaRPr>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sr-Latn-CS"/>
          </a:p>
        </p:txBody>
      </p:sp>
      <p:sp>
        <p:nvSpPr>
          <p:cNvPr id="12" name="Title 11"/>
          <p:cNvSpPr>
            <a:spLocks noGrp="1"/>
          </p:cNvSpPr>
          <p:nvPr>
            <p:ph type="title"/>
          </p:nvPr>
        </p:nvSpPr>
        <p:spPr>
          <a:xfrm>
            <a:off x="508000" y="2892277"/>
            <a:ext cx="8432800" cy="1645920"/>
          </a:xfrm>
        </p:spPr>
        <p:txBody>
          <a:bodyPr/>
          <a:lstStyle>
            <a:lvl1pPr algn="r">
              <a:defRPr sz="4200" spc="150" baseline="0"/>
            </a:lvl1pPr>
          </a:lstStyle>
          <a:p>
            <a:r>
              <a:rPr lang="sr-Latn-CS"/>
              <a:t>Kliknite i uredite naslov mastera</a:t>
            </a:r>
            <a:endParaRPr lang="en-US" dirty="0"/>
          </a:p>
        </p:txBody>
      </p:sp>
    </p:spTree>
    <p:extLst>
      <p:ext uri="{BB962C8B-B14F-4D97-AF65-F5344CB8AC3E}">
        <p14:creationId xmlns:p14="http://schemas.microsoft.com/office/powerpoint/2010/main" val="731278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4" name="Content Placeholder 3"/>
          <p:cNvSpPr>
            <a:spLocks noGrp="1"/>
          </p:cNvSpPr>
          <p:nvPr>
            <p:ph sz="half" idx="2"/>
          </p:nvPr>
        </p:nvSpPr>
        <p:spPr>
          <a:xfrm>
            <a:off x="6197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5" name="Date Placeholder 4"/>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6" name="Footer Placeholder 5"/>
          <p:cNvSpPr>
            <a:spLocks noGrp="1"/>
          </p:cNvSpPr>
          <p:nvPr>
            <p:ph type="ftr" sz="quarter" idx="11"/>
          </p:nvPr>
        </p:nvSpPr>
        <p:spPr/>
        <p:txBody>
          <a:bodyPr/>
          <a:lstStyle/>
          <a:p>
            <a:endParaRPr lang="sr-Latn-CS">
              <a:solidFill>
                <a:srgbClr val="4E3B30"/>
              </a:solidFill>
            </a:endParaRPr>
          </a:p>
        </p:txBody>
      </p:sp>
      <p:sp>
        <p:nvSpPr>
          <p:cNvPr id="7" name="Slide Number Placeholder 6"/>
          <p:cNvSpPr>
            <a:spLocks noGrp="1"/>
          </p:cNvSpPr>
          <p:nvPr>
            <p:ph type="sldNum" sz="quarter" idx="12"/>
          </p:nvPr>
        </p:nvSpPr>
        <p:spPr/>
        <p:txBody>
          <a:bodyPr/>
          <a:lstStyle/>
          <a:p>
            <a:fld id="{5A562023-0378-45BF-BB63-A52A2EBA8739}" type="slidenum">
              <a:rPr lang="sr-Latn-CS" smtClean="0">
                <a:solidFill>
                  <a:srgbClr val="4E3B30"/>
                </a:solidFill>
              </a:rPr>
              <a:pPr/>
              <a:t>‹#›</a:t>
            </a:fld>
            <a:endParaRPr lang="sr-Latn-CS">
              <a:solidFill>
                <a:srgbClr val="4E3B30"/>
              </a:solidFill>
            </a:endParaRPr>
          </a:p>
        </p:txBody>
      </p:sp>
      <p:sp>
        <p:nvSpPr>
          <p:cNvPr id="8" name="Title 7"/>
          <p:cNvSpPr>
            <a:spLocks noGrp="1"/>
          </p:cNvSpPr>
          <p:nvPr>
            <p:ph type="title"/>
          </p:nvPr>
        </p:nvSpPr>
        <p:spPr/>
        <p:txBody>
          <a:bodyPr/>
          <a:lstStyle/>
          <a:p>
            <a:r>
              <a:rPr lang="sr-Latn-CS"/>
              <a:t>Kliknite i uredite naslov mastera</a:t>
            </a:r>
            <a:endParaRPr lang="en-US"/>
          </a:p>
        </p:txBody>
      </p:sp>
    </p:spTree>
    <p:extLst>
      <p:ext uri="{BB962C8B-B14F-4D97-AF65-F5344CB8AC3E}">
        <p14:creationId xmlns:p14="http://schemas.microsoft.com/office/powerpoint/2010/main" val="39347474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Poređenj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22438"/>
            <a:ext cx="5386917"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CS"/>
              <a:t>Kliknite i uredite tekst</a:t>
            </a:r>
          </a:p>
        </p:txBody>
      </p:sp>
      <p:sp>
        <p:nvSpPr>
          <p:cNvPr id="4" name="Content Placeholder 3"/>
          <p:cNvSpPr>
            <a:spLocks noGrp="1"/>
          </p:cNvSpPr>
          <p:nvPr>
            <p:ph sz="half" idx="2"/>
          </p:nvPr>
        </p:nvSpPr>
        <p:spPr>
          <a:xfrm>
            <a:off x="609600" y="2438400"/>
            <a:ext cx="5386917"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5" name="Text Placeholder 4"/>
          <p:cNvSpPr>
            <a:spLocks noGrp="1"/>
          </p:cNvSpPr>
          <p:nvPr>
            <p:ph type="body" sz="quarter" idx="3"/>
          </p:nvPr>
        </p:nvSpPr>
        <p:spPr>
          <a:xfrm>
            <a:off x="6193368" y="1722438"/>
            <a:ext cx="5389033"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CS"/>
              <a:t>Kliknite i uredite tekst</a:t>
            </a:r>
          </a:p>
        </p:txBody>
      </p:sp>
      <p:sp>
        <p:nvSpPr>
          <p:cNvPr id="6" name="Content Placeholder 5"/>
          <p:cNvSpPr>
            <a:spLocks noGrp="1"/>
          </p:cNvSpPr>
          <p:nvPr>
            <p:ph sz="quarter" idx="4"/>
          </p:nvPr>
        </p:nvSpPr>
        <p:spPr>
          <a:xfrm>
            <a:off x="6193368" y="2438400"/>
            <a:ext cx="5389033"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7" name="Date Placeholder 6"/>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8" name="Footer Placeholder 7"/>
          <p:cNvSpPr>
            <a:spLocks noGrp="1"/>
          </p:cNvSpPr>
          <p:nvPr>
            <p:ph type="ftr" sz="quarter" idx="11"/>
          </p:nvPr>
        </p:nvSpPr>
        <p:spPr/>
        <p:txBody>
          <a:bodyPr/>
          <a:lstStyle/>
          <a:p>
            <a:endParaRPr lang="sr-Latn-CS">
              <a:solidFill>
                <a:srgbClr val="4E3B30"/>
              </a:solidFill>
            </a:endParaRPr>
          </a:p>
        </p:txBody>
      </p:sp>
      <p:sp>
        <p:nvSpPr>
          <p:cNvPr id="9" name="Slide Number Placeholder 8"/>
          <p:cNvSpPr>
            <a:spLocks noGrp="1"/>
          </p:cNvSpPr>
          <p:nvPr>
            <p:ph type="sldNum" sz="quarter" idx="12"/>
          </p:nvPr>
        </p:nvSpPr>
        <p:spPr/>
        <p:txBody>
          <a:bodyPr/>
          <a:lstStyle/>
          <a:p>
            <a:fld id="{5A562023-0378-45BF-BB63-A52A2EBA8739}" type="slidenum">
              <a:rPr lang="sr-Latn-CS" smtClean="0">
                <a:solidFill>
                  <a:srgbClr val="4E3B30"/>
                </a:solidFill>
              </a:rPr>
              <a:pPr/>
              <a:t>‹#›</a:t>
            </a:fld>
            <a:endParaRPr lang="sr-Latn-CS">
              <a:solidFill>
                <a:srgbClr val="4E3B30"/>
              </a:solidFill>
            </a:endParaRPr>
          </a:p>
        </p:txBody>
      </p:sp>
      <p:sp>
        <p:nvSpPr>
          <p:cNvPr id="10" name="Title 9"/>
          <p:cNvSpPr>
            <a:spLocks noGrp="1"/>
          </p:cNvSpPr>
          <p:nvPr>
            <p:ph type="title"/>
          </p:nvPr>
        </p:nvSpPr>
        <p:spPr/>
        <p:txBody>
          <a:bodyPr/>
          <a:lstStyle/>
          <a:p>
            <a:r>
              <a:rPr lang="sr-Latn-CS"/>
              <a:t>Kliknite i uredite naslov mastera</a:t>
            </a:r>
            <a:endParaRPr lang="en-US"/>
          </a:p>
        </p:txBody>
      </p:sp>
    </p:spTree>
    <p:extLst>
      <p:ext uri="{BB962C8B-B14F-4D97-AF65-F5344CB8AC3E}">
        <p14:creationId xmlns:p14="http://schemas.microsoft.com/office/powerpoint/2010/main" val="27795424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4" name="Footer Placeholder 3"/>
          <p:cNvSpPr>
            <a:spLocks noGrp="1"/>
          </p:cNvSpPr>
          <p:nvPr>
            <p:ph type="ftr" sz="quarter" idx="11"/>
          </p:nvPr>
        </p:nvSpPr>
        <p:spPr/>
        <p:txBody>
          <a:bodyPr/>
          <a:lstStyle/>
          <a:p>
            <a:endParaRPr lang="sr-Latn-CS">
              <a:solidFill>
                <a:srgbClr val="4E3B30"/>
              </a:solidFill>
            </a:endParaRPr>
          </a:p>
        </p:txBody>
      </p:sp>
      <p:sp>
        <p:nvSpPr>
          <p:cNvPr id="5" name="Slide Number Placeholder 4"/>
          <p:cNvSpPr>
            <a:spLocks noGrp="1"/>
          </p:cNvSpPr>
          <p:nvPr>
            <p:ph type="sldNum" sz="quarter" idx="12"/>
          </p:nvPr>
        </p:nvSpPr>
        <p:spPr/>
        <p:txBody>
          <a:bodyPr/>
          <a:lstStyle/>
          <a:p>
            <a:fld id="{5A562023-0378-45BF-BB63-A52A2EBA8739}" type="slidenum">
              <a:rPr lang="sr-Latn-CS" smtClean="0">
                <a:solidFill>
                  <a:srgbClr val="4E3B30"/>
                </a:solidFill>
              </a:rPr>
              <a:pPr/>
              <a:t>‹#›</a:t>
            </a:fld>
            <a:endParaRPr lang="sr-Latn-CS">
              <a:solidFill>
                <a:srgbClr val="4E3B30"/>
              </a:solidFill>
            </a:endParaRPr>
          </a:p>
        </p:txBody>
      </p:sp>
      <p:sp>
        <p:nvSpPr>
          <p:cNvPr id="6" name="Title 5"/>
          <p:cNvSpPr>
            <a:spLocks noGrp="1"/>
          </p:cNvSpPr>
          <p:nvPr>
            <p:ph type="title"/>
          </p:nvPr>
        </p:nvSpPr>
        <p:spPr/>
        <p:txBody>
          <a:bodyPr/>
          <a:lstStyle/>
          <a:p>
            <a:r>
              <a:rPr lang="sr-Latn-CS"/>
              <a:t>Kliknite i uredite naslov mastera</a:t>
            </a:r>
            <a:endParaRPr lang="en-US"/>
          </a:p>
        </p:txBody>
      </p:sp>
    </p:spTree>
    <p:extLst>
      <p:ext uri="{BB962C8B-B14F-4D97-AF65-F5344CB8AC3E}">
        <p14:creationId xmlns:p14="http://schemas.microsoft.com/office/powerpoint/2010/main" val="7526244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blank" preserve="1">
  <p:cSld name="Prazno">
    <p:spTree>
      <p:nvGrpSpPr>
        <p:cNvPr id="1" name=""/>
        <p:cNvGrpSpPr/>
        <p:nvPr/>
      </p:nvGrpSpPr>
      <p:grpSpPr>
        <a:xfrm>
          <a:off x="0" y="0"/>
          <a:ext cx="0" cy="0"/>
          <a:chOff x="0" y="0"/>
          <a:chExt cx="0" cy="0"/>
        </a:xfrm>
      </p:grpSpPr>
      <p:sp>
        <p:nvSpPr>
          <p:cNvPr id="5" name="Rectangle 4"/>
          <p:cNvSpPr/>
          <p:nvPr/>
        </p:nvSpPr>
        <p:spPr>
          <a:xfrm>
            <a:off x="203200" y="150919"/>
            <a:ext cx="11775736"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Date Placeholder 1"/>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3" name="Footer Placeholder 2"/>
          <p:cNvSpPr>
            <a:spLocks noGrp="1"/>
          </p:cNvSpPr>
          <p:nvPr>
            <p:ph type="ftr" sz="quarter" idx="11"/>
          </p:nvPr>
        </p:nvSpPr>
        <p:spPr/>
        <p:txBody>
          <a:bodyPr/>
          <a:lstStyle/>
          <a:p>
            <a:endParaRPr lang="sr-Latn-CS">
              <a:solidFill>
                <a:srgbClr val="4E3B30"/>
              </a:solidFill>
            </a:endParaRPr>
          </a:p>
        </p:txBody>
      </p:sp>
      <p:sp>
        <p:nvSpPr>
          <p:cNvPr id="4" name="Slide Number Placeholder 3"/>
          <p:cNvSpPr>
            <a:spLocks noGrp="1"/>
          </p:cNvSpPr>
          <p:nvPr>
            <p:ph type="sldNum" sz="quarter" idx="12"/>
          </p:nvPr>
        </p:nvSpPr>
        <p:spPr/>
        <p:txBody>
          <a:bodyPr/>
          <a:lstStyle/>
          <a:p>
            <a:fld id="{5A562023-0378-45BF-BB63-A52A2EBA8739}" type="slidenum">
              <a:rPr lang="sr-Latn-CS" smtClean="0">
                <a:solidFill>
                  <a:srgbClr val="4E3B30"/>
                </a:solidFill>
              </a:rPr>
              <a:pPr/>
              <a:t>‹#›</a:t>
            </a:fld>
            <a:endParaRPr lang="sr-Latn-CS">
              <a:solidFill>
                <a:srgbClr val="4E3B30"/>
              </a:solidFill>
            </a:endParaRPr>
          </a:p>
        </p:txBody>
      </p:sp>
    </p:spTree>
    <p:extLst>
      <p:ext uri="{BB962C8B-B14F-4D97-AF65-F5344CB8AC3E}">
        <p14:creationId xmlns:p14="http://schemas.microsoft.com/office/powerpoint/2010/main" val="10736439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Tx" preserve="1">
  <p:cSld name="Sadržaj sa natpisom">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9347200" y="150876"/>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9" name="Rectangle 8"/>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Content Placeholder 2"/>
          <p:cNvSpPr>
            <a:spLocks noGrp="1"/>
          </p:cNvSpPr>
          <p:nvPr>
            <p:ph idx="1"/>
          </p:nvPr>
        </p:nvSpPr>
        <p:spPr>
          <a:xfrm>
            <a:off x="812800" y="304801"/>
            <a:ext cx="7823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r-Latn-CS"/>
              <a:t>Kliknite i uredite tekst</a:t>
            </a:r>
          </a:p>
        </p:txBody>
      </p:sp>
      <p:sp>
        <p:nvSpPr>
          <p:cNvPr id="5" name="Date Placeholder 4"/>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6" name="Footer Placeholder 5"/>
          <p:cNvSpPr>
            <a:spLocks noGrp="1"/>
          </p:cNvSpPr>
          <p:nvPr>
            <p:ph type="ftr" sz="quarter" idx="11"/>
          </p:nvPr>
        </p:nvSpPr>
        <p:spPr/>
        <p:txBody>
          <a:bodyPr/>
          <a:lstStyle/>
          <a:p>
            <a:endParaRPr lang="sr-Latn-CS">
              <a:solidFill>
                <a:srgbClr val="4E3B30"/>
              </a:solidFill>
            </a:endParaRP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5A562023-0378-45BF-BB63-A52A2EBA8739}" type="slidenum">
              <a:rPr lang="sr-Latn-CS" smtClean="0"/>
              <a:pPr/>
              <a:t>‹#›</a:t>
            </a:fld>
            <a:endParaRPr lang="sr-Latn-CS"/>
          </a:p>
        </p:txBody>
      </p:sp>
      <p:sp>
        <p:nvSpPr>
          <p:cNvPr id="11" name="Title 10"/>
          <p:cNvSpPr>
            <a:spLocks noGrp="1"/>
          </p:cNvSpPr>
          <p:nvPr>
            <p:ph type="title"/>
          </p:nvPr>
        </p:nvSpPr>
        <p:spPr>
          <a:xfrm>
            <a:off x="9546336" y="457200"/>
            <a:ext cx="2234213" cy="1673352"/>
          </a:xfrm>
        </p:spPr>
        <p:txBody>
          <a:bodyPr anchor="b"/>
          <a:lstStyle>
            <a:lvl1pPr algn="l">
              <a:defRPr sz="2000" spc="150" baseline="0"/>
            </a:lvl1pPr>
          </a:lstStyle>
          <a:p>
            <a:r>
              <a:rPr lang="sr-Latn-CS"/>
              <a:t>Kliknite i uredite naslov mastera</a:t>
            </a:r>
            <a:endParaRPr lang="en-US" dirty="0"/>
          </a:p>
        </p:txBody>
      </p:sp>
    </p:spTree>
    <p:extLst>
      <p:ext uri="{BB962C8B-B14F-4D97-AF65-F5344CB8AC3E}">
        <p14:creationId xmlns:p14="http://schemas.microsoft.com/office/powerpoint/2010/main" val="1171912412"/>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Slika sa natpisom">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9" name="Rectangle 8"/>
          <p:cNvSpPr/>
          <p:nvPr/>
        </p:nvSpPr>
        <p:spPr>
          <a:xfrm>
            <a:off x="9347200" y="150876"/>
            <a:ext cx="26416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Picture Placeholder 2"/>
          <p:cNvSpPr>
            <a:spLocks noGrp="1"/>
          </p:cNvSpPr>
          <p:nvPr>
            <p:ph type="pic" idx="1"/>
          </p:nvPr>
        </p:nvSpPr>
        <p:spPr>
          <a:xfrm>
            <a:off x="203200" y="152400"/>
            <a:ext cx="89408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r-Latn-CS"/>
              <a:t>Kliknite na ikonu i dodajte sliku</a:t>
            </a:r>
            <a:endParaRPr lang="en-US"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r-Latn-CS"/>
              <a:t>Kliknite i uredite tekst</a:t>
            </a:r>
          </a:p>
        </p:txBody>
      </p:sp>
      <p:sp>
        <p:nvSpPr>
          <p:cNvPr id="5" name="Date Placeholder 4"/>
          <p:cNvSpPr>
            <a:spLocks noGrp="1"/>
          </p:cNvSpPr>
          <p:nvPr>
            <p:ph type="dt" sz="half" idx="10"/>
          </p:nvPr>
        </p:nvSpPr>
        <p:spPr/>
        <p:txBody>
          <a:bodyPr/>
          <a:lstStyle/>
          <a:p>
            <a:fld id="{695EB143-DC6C-420A-9F3D-B0C1D8BBA21A}" type="datetimeFigureOut">
              <a:rPr lang="sr-Latn-CS" smtClean="0">
                <a:solidFill>
                  <a:srgbClr val="FBEEC9"/>
                </a:solidFill>
              </a:rPr>
              <a:pPr/>
              <a:t>14.10.2024.</a:t>
            </a:fld>
            <a:endParaRPr lang="sr-Latn-CS">
              <a:solidFill>
                <a:srgbClr val="FBEEC9"/>
              </a:solidFill>
            </a:endParaRPr>
          </a:p>
        </p:txBody>
      </p:sp>
      <p:sp>
        <p:nvSpPr>
          <p:cNvPr id="6" name="Footer Placeholder 5"/>
          <p:cNvSpPr>
            <a:spLocks noGrp="1"/>
          </p:cNvSpPr>
          <p:nvPr>
            <p:ph type="ftr" sz="quarter" idx="11"/>
          </p:nvPr>
        </p:nvSpPr>
        <p:spPr/>
        <p:txBody>
          <a:bodyPr/>
          <a:lstStyle/>
          <a:p>
            <a:endParaRPr lang="sr-Latn-CS">
              <a:solidFill>
                <a:srgbClr val="FBEEC9"/>
              </a:solidFill>
            </a:endParaRPr>
          </a:p>
        </p:txBody>
      </p:sp>
      <p:sp>
        <p:nvSpPr>
          <p:cNvPr id="7" name="Slide Number Placeholder 6"/>
          <p:cNvSpPr>
            <a:spLocks noGrp="1"/>
          </p:cNvSpPr>
          <p:nvPr>
            <p:ph type="sldNum" sz="quarter" idx="12"/>
          </p:nvPr>
        </p:nvSpPr>
        <p:spPr/>
        <p:txBody>
          <a:bodyPr/>
          <a:lstStyle/>
          <a:p>
            <a:fld id="{5A562023-0378-45BF-BB63-A52A2EBA8739}" type="slidenum">
              <a:rPr lang="sr-Latn-CS" smtClean="0">
                <a:solidFill>
                  <a:srgbClr val="FBEEC9"/>
                </a:solidFill>
              </a:rPr>
              <a:pPr/>
              <a:t>‹#›</a:t>
            </a:fld>
            <a:endParaRPr lang="sr-Latn-CS">
              <a:solidFill>
                <a:srgbClr val="FBEEC9"/>
              </a:solidFill>
            </a:endParaRP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sr-Latn-CS"/>
              <a:t>Kliknite i uredite naslov mastera</a:t>
            </a:r>
            <a:endParaRPr lang="en-US" dirty="0"/>
          </a:p>
        </p:txBody>
      </p:sp>
    </p:spTree>
    <p:extLst>
      <p:ext uri="{BB962C8B-B14F-4D97-AF65-F5344CB8AC3E}">
        <p14:creationId xmlns:p14="http://schemas.microsoft.com/office/powerpoint/2010/main" val="3032397688"/>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Naslov i vertikaln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a:t>Kliknite i uredite naslov mastera</a:t>
            </a:r>
            <a:endParaRPr lang="en-US"/>
          </a:p>
        </p:txBody>
      </p:sp>
      <p:sp>
        <p:nvSpPr>
          <p:cNvPr id="3" name="Vertical Text Placeholder 2"/>
          <p:cNvSpPr>
            <a:spLocks noGrp="1"/>
          </p:cNvSpPr>
          <p:nvPr>
            <p:ph type="body" orient="vert" idx="1"/>
          </p:nvPr>
        </p:nvSpPr>
        <p:spPr/>
        <p:txBody>
          <a:bodyPr vert="eaVert"/>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a:p>
        </p:txBody>
      </p:sp>
      <p:sp>
        <p:nvSpPr>
          <p:cNvPr id="4" name="Date Placeholder 3"/>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5" name="Footer Placeholder 4"/>
          <p:cNvSpPr>
            <a:spLocks noGrp="1"/>
          </p:cNvSpPr>
          <p:nvPr>
            <p:ph type="ftr" sz="quarter" idx="11"/>
          </p:nvPr>
        </p:nvSpPr>
        <p:spPr/>
        <p:txBody>
          <a:bodyPr/>
          <a:lstStyle/>
          <a:p>
            <a:endParaRPr lang="sr-Latn-CS">
              <a:solidFill>
                <a:srgbClr val="4E3B30"/>
              </a:solidFill>
            </a:endParaRPr>
          </a:p>
        </p:txBody>
      </p:sp>
      <p:sp>
        <p:nvSpPr>
          <p:cNvPr id="6" name="Slide Number Placeholder 5"/>
          <p:cNvSpPr>
            <a:spLocks noGrp="1"/>
          </p:cNvSpPr>
          <p:nvPr>
            <p:ph type="sldNum" sz="quarter" idx="12"/>
          </p:nvPr>
        </p:nvSpPr>
        <p:spPr/>
        <p:txBody>
          <a:bodyPr/>
          <a:lstStyle/>
          <a:p>
            <a:fld id="{5A562023-0378-45BF-BB63-A52A2EBA8739}" type="slidenum">
              <a:rPr lang="sr-Latn-CS" smtClean="0">
                <a:solidFill>
                  <a:srgbClr val="4E3B30"/>
                </a:solidFill>
              </a:rPr>
              <a:pPr/>
              <a:t>‹#›</a:t>
            </a:fld>
            <a:endParaRPr lang="sr-Latn-CS">
              <a:solidFill>
                <a:srgbClr val="4E3B30"/>
              </a:solidFill>
            </a:endParaRPr>
          </a:p>
        </p:txBody>
      </p:sp>
    </p:spTree>
    <p:extLst>
      <p:ext uri="{BB962C8B-B14F-4D97-AF65-F5344CB8AC3E}">
        <p14:creationId xmlns:p14="http://schemas.microsoft.com/office/powerpoint/2010/main" val="27693422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vertTitleAndTx" preserve="1">
  <p:cSld name="Vertikalni naslov i tekst">
    <p:spTree>
      <p:nvGrpSpPr>
        <p:cNvPr id="1" name=""/>
        <p:cNvGrpSpPr/>
        <p:nvPr/>
      </p:nvGrpSpPr>
      <p:grpSpPr>
        <a:xfrm>
          <a:off x="0" y="0"/>
          <a:ext cx="0" cy="0"/>
          <a:chOff x="0" y="0"/>
          <a:chExt cx="0" cy="0"/>
        </a:xfrm>
      </p:grpSpPr>
      <p:sp>
        <p:nvSpPr>
          <p:cNvPr id="7" name="Rectangle 6"/>
          <p:cNvSpPr/>
          <p:nvPr/>
        </p:nvSpPr>
        <p:spPr>
          <a:xfrm>
            <a:off x="203200" y="147319"/>
            <a:ext cx="89408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9347200" y="147319"/>
            <a:ext cx="2608061"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Vertical Title 1"/>
          <p:cNvSpPr>
            <a:spLocks noGrp="1"/>
          </p:cNvSpPr>
          <p:nvPr>
            <p:ph type="title" orient="vert"/>
          </p:nvPr>
        </p:nvSpPr>
        <p:spPr>
          <a:xfrm>
            <a:off x="9550400" y="274639"/>
            <a:ext cx="2235200" cy="5851525"/>
          </a:xfrm>
        </p:spPr>
        <p:txBody>
          <a:bodyPr vert="eaVert"/>
          <a:lstStyle/>
          <a:p>
            <a:r>
              <a:rPr lang="sr-Latn-CS"/>
              <a:t>Kliknite i uredite naslov mastera</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4" name="Date Placeholder 3"/>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5" name="Footer Placeholder 4"/>
          <p:cNvSpPr>
            <a:spLocks noGrp="1"/>
          </p:cNvSpPr>
          <p:nvPr>
            <p:ph type="ftr" sz="quarter" idx="11"/>
          </p:nvPr>
        </p:nvSpPr>
        <p:spPr/>
        <p:txBody>
          <a:bodyPr/>
          <a:lstStyle/>
          <a:p>
            <a:endParaRPr lang="sr-Latn-CS">
              <a:solidFill>
                <a:srgbClr val="4E3B30"/>
              </a:solidFill>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5A562023-0378-45BF-BB63-A52A2EBA8739}" type="slidenum">
              <a:rPr lang="sr-Latn-CS" smtClean="0">
                <a:solidFill>
                  <a:srgbClr val="FBEEC9"/>
                </a:solidFill>
              </a:rPr>
              <a:pPr/>
              <a:t>‹#›</a:t>
            </a:fld>
            <a:endParaRPr lang="sr-Latn-CS">
              <a:solidFill>
                <a:srgbClr val="FBEEC9"/>
              </a:solidFill>
            </a:endParaRPr>
          </a:p>
        </p:txBody>
      </p:sp>
    </p:spTree>
    <p:extLst>
      <p:ext uri="{BB962C8B-B14F-4D97-AF65-F5344CB8AC3E}">
        <p14:creationId xmlns:p14="http://schemas.microsoft.com/office/powerpoint/2010/main" val="40948539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C52B00B-999E-4135-B086-C5B2E316BE3C}" type="slidenum">
              <a:rPr lang="es-ES"/>
              <a:pPr>
                <a:defRPr/>
              </a:pPr>
              <a:t>‹#›</a:t>
            </a:fld>
            <a:endParaRPr lang="es-ES"/>
          </a:p>
        </p:txBody>
      </p:sp>
    </p:spTree>
    <p:extLst>
      <p:ext uri="{BB962C8B-B14F-4D97-AF65-F5344CB8AC3E}">
        <p14:creationId xmlns:p14="http://schemas.microsoft.com/office/powerpoint/2010/main" val="1729626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and one ite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CDDA61-4D76-F441-BDBE-F5B08422B64D}"/>
              </a:ext>
            </a:extLst>
          </p:cNvPr>
          <p:cNvSpPr>
            <a:spLocks noGrp="1"/>
          </p:cNvSpPr>
          <p:nvPr>
            <p:ph type="title" hasCustomPrompt="1"/>
          </p:nvPr>
        </p:nvSpPr>
        <p:spPr/>
        <p:txBody>
          <a:bodyPr/>
          <a:lstStyle/>
          <a:p>
            <a:r>
              <a:rPr lang="de-DE" dirty="0"/>
              <a:t>Add Page Title</a:t>
            </a:r>
          </a:p>
        </p:txBody>
      </p:sp>
      <p:sp>
        <p:nvSpPr>
          <p:cNvPr id="3" name="Inhaltsplatzhalter 2">
            <a:extLst>
              <a:ext uri="{FF2B5EF4-FFF2-40B4-BE49-F238E27FC236}">
                <a16:creationId xmlns:a16="http://schemas.microsoft.com/office/drawing/2014/main" id="{D9A0617C-6C0A-DF4D-850F-15F30452D138}"/>
              </a:ext>
            </a:extLst>
          </p:cNvPr>
          <p:cNvSpPr>
            <a:spLocks noGrp="1"/>
          </p:cNvSpPr>
          <p:nvPr>
            <p:ph idx="1"/>
          </p:nvPr>
        </p:nvSpPr>
        <p:spPr>
          <a:xfrm>
            <a:off x="285749" y="1825625"/>
            <a:ext cx="11068051" cy="4351338"/>
          </a:xfrm>
        </p:spPr>
        <p:txBody>
          <a:bodyPr/>
          <a:lstStyle/>
          <a:p>
            <a:pPr lvl="0"/>
            <a:r>
              <a:rPr lang="sr-Cyrl-CS"/>
              <a:t>Click to edit Master text styles</a:t>
            </a:r>
          </a:p>
          <a:p>
            <a:pPr lvl="1"/>
            <a:r>
              <a:rPr lang="sr-Cyrl-CS"/>
              <a:t>Second level</a:t>
            </a:r>
          </a:p>
          <a:p>
            <a:pPr lvl="2"/>
            <a:r>
              <a:rPr lang="sr-Cyrl-CS"/>
              <a:t>Third level</a:t>
            </a:r>
          </a:p>
          <a:p>
            <a:pPr lvl="3"/>
            <a:r>
              <a:rPr lang="sr-Cyrl-CS"/>
              <a:t>Fourth level</a:t>
            </a:r>
          </a:p>
          <a:p>
            <a:pPr lvl="4"/>
            <a:r>
              <a:rPr lang="sr-Cyrl-CS"/>
              <a:t>Fifth level</a:t>
            </a:r>
            <a:endParaRPr lang="de-DE"/>
          </a:p>
        </p:txBody>
      </p:sp>
      <p:pic>
        <p:nvPicPr>
          <p:cNvPr id="7" name="Grafik 6">
            <a:extLst>
              <a:ext uri="{FF2B5EF4-FFF2-40B4-BE49-F238E27FC236}">
                <a16:creationId xmlns:a16="http://schemas.microsoft.com/office/drawing/2014/main" id="{1A9DABC7-10F3-B34C-B27B-ECEAAF32EEAA}"/>
              </a:ext>
            </a:extLst>
          </p:cNvPr>
          <p:cNvPicPr>
            <a:picLocks noChangeAspect="1"/>
          </p:cNvPicPr>
          <p:nvPr/>
        </p:nvPicPr>
        <p:blipFill rotWithShape="1">
          <a:blip r:embed="rId2">
            <a:duotone>
              <a:schemeClr val="bg2">
                <a:shade val="45000"/>
                <a:satMod val="135000"/>
              </a:schemeClr>
              <a:prstClr val="white"/>
            </a:duotone>
            <a:alphaModFix amt="20000"/>
            <a:extLst>
              <a:ext uri="{BEBA8EAE-BF5A-486C-A8C5-ECC9F3942E4B}">
                <a14:imgProps xmlns:a14="http://schemas.microsoft.com/office/drawing/2010/main">
                  <a14:imgLayer r:embed="rId3">
                    <a14:imgEffect>
                      <a14:brightnessContrast bright="40000"/>
                    </a14:imgEffect>
                  </a14:imgLayer>
                </a14:imgProps>
              </a:ext>
            </a:extLst>
          </a:blip>
          <a:srcRect t="14622" r="42486" b="14622"/>
          <a:stretch/>
        </p:blipFill>
        <p:spPr>
          <a:xfrm>
            <a:off x="6617613" y="-1"/>
            <a:ext cx="5574387" cy="6858001"/>
          </a:xfrm>
          <a:prstGeom prst="rect">
            <a:avLst/>
          </a:prstGeom>
        </p:spPr>
      </p:pic>
      <p:sp>
        <p:nvSpPr>
          <p:cNvPr id="9" name="Rechteck 8">
            <a:extLst>
              <a:ext uri="{FF2B5EF4-FFF2-40B4-BE49-F238E27FC236}">
                <a16:creationId xmlns:a16="http://schemas.microsoft.com/office/drawing/2014/main" id="{76DB3D42-1663-864E-9CD1-4B285A34C315}"/>
              </a:ext>
            </a:extLst>
          </p:cNvPr>
          <p:cNvSpPr/>
          <p:nvPr/>
        </p:nvSpPr>
        <p:spPr>
          <a:xfrm>
            <a:off x="12012000" y="-2"/>
            <a:ext cx="180000" cy="6858001"/>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prstClr val="white"/>
              </a:solidFill>
            </a:endParaRPr>
          </a:p>
        </p:txBody>
      </p:sp>
      <p:sp>
        <p:nvSpPr>
          <p:cNvPr id="10" name="Datumsplatzhalter 3">
            <a:extLst>
              <a:ext uri="{FF2B5EF4-FFF2-40B4-BE49-F238E27FC236}">
                <a16:creationId xmlns:a16="http://schemas.microsoft.com/office/drawing/2014/main" id="{F42EF0B2-9378-D84B-9A33-B785FF66D40E}"/>
              </a:ext>
            </a:extLst>
          </p:cNvPr>
          <p:cNvSpPr txBox="1">
            <a:spLocks/>
          </p:cNvSpPr>
          <p:nvPr/>
        </p:nvSpPr>
        <p:spPr>
          <a:xfrm>
            <a:off x="1940161" y="6354764"/>
            <a:ext cx="4162425" cy="365125"/>
          </a:xfrm>
          <a:prstGeom prst="rect">
            <a:avLst/>
          </a:prstGeom>
        </p:spPr>
        <p:txBody>
          <a:bodyPr vert="horz" lIns="68580" tIns="34290" rIns="68580" bIns="3429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900" dirty="0">
              <a:solidFill>
                <a:srgbClr val="103156"/>
              </a:solidFill>
            </a:endParaRPr>
          </a:p>
        </p:txBody>
      </p:sp>
      <p:sp>
        <p:nvSpPr>
          <p:cNvPr id="13" name="Datumsplatzhalter 3">
            <a:extLst>
              <a:ext uri="{FF2B5EF4-FFF2-40B4-BE49-F238E27FC236}">
                <a16:creationId xmlns:a16="http://schemas.microsoft.com/office/drawing/2014/main" id="{6B53211C-C0BF-5147-BE74-EB0211C14A1C}"/>
              </a:ext>
            </a:extLst>
          </p:cNvPr>
          <p:cNvSpPr>
            <a:spLocks noGrp="1"/>
          </p:cNvSpPr>
          <p:nvPr>
            <p:ph type="dt" sz="half" idx="2"/>
          </p:nvPr>
        </p:nvSpPr>
        <p:spPr>
          <a:xfrm>
            <a:off x="857251" y="6354763"/>
            <a:ext cx="948095"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de-DE" dirty="0">
              <a:solidFill>
                <a:prstClr val="black">
                  <a:tint val="75000"/>
                </a:prstClr>
              </a:solidFill>
            </a:endParaRPr>
          </a:p>
        </p:txBody>
      </p:sp>
      <p:sp>
        <p:nvSpPr>
          <p:cNvPr id="14" name="Foliennummernplatzhalter 5">
            <a:extLst>
              <a:ext uri="{FF2B5EF4-FFF2-40B4-BE49-F238E27FC236}">
                <a16:creationId xmlns:a16="http://schemas.microsoft.com/office/drawing/2014/main" id="{C5B6BE54-1BD8-1C43-9428-F0D2DAE93559}"/>
              </a:ext>
            </a:extLst>
          </p:cNvPr>
          <p:cNvSpPr>
            <a:spLocks noGrp="1"/>
          </p:cNvSpPr>
          <p:nvPr>
            <p:ph type="sldNum" sz="quarter" idx="4"/>
          </p:nvPr>
        </p:nvSpPr>
        <p:spPr>
          <a:xfrm>
            <a:off x="285751" y="6354764"/>
            <a:ext cx="571500" cy="365125"/>
          </a:xfrm>
          <a:prstGeom prst="rect">
            <a:avLst/>
          </a:prstGeom>
        </p:spPr>
        <p:txBody>
          <a:bodyPr vert="horz" lIns="91440" tIns="45720" rIns="91440" bIns="45720" rtlCol="0" anchor="ctr"/>
          <a:lstStyle>
            <a:lvl1pPr algn="l">
              <a:defRPr sz="1050">
                <a:solidFill>
                  <a:schemeClr val="tx1">
                    <a:tint val="75000"/>
                  </a:schemeClr>
                </a:solidFill>
                <a:latin typeface="Arial" panose="020B0604020202020204" pitchFamily="34" charset="0"/>
                <a:cs typeface="Arial" panose="020B0604020202020204" pitchFamily="34" charset="0"/>
              </a:defRPr>
            </a:lvl1pPr>
          </a:lstStyle>
          <a:p>
            <a:endParaRPr lang="de-DE" dirty="0">
              <a:solidFill>
                <a:prstClr val="black">
                  <a:tint val="75000"/>
                </a:prstClr>
              </a:solidFill>
            </a:endParaRPr>
          </a:p>
        </p:txBody>
      </p:sp>
      <p:sp>
        <p:nvSpPr>
          <p:cNvPr id="15" name="Textfeld 14">
            <a:extLst>
              <a:ext uri="{FF2B5EF4-FFF2-40B4-BE49-F238E27FC236}">
                <a16:creationId xmlns:a16="http://schemas.microsoft.com/office/drawing/2014/main" id="{23343A7D-299D-0A49-BA4E-BCCB0886A36F}"/>
              </a:ext>
            </a:extLst>
          </p:cNvPr>
          <p:cNvSpPr txBox="1"/>
          <p:nvPr/>
        </p:nvSpPr>
        <p:spPr>
          <a:xfrm>
            <a:off x="729651" y="6398823"/>
            <a:ext cx="255199" cy="230832"/>
          </a:xfrm>
          <a:prstGeom prst="rect">
            <a:avLst/>
          </a:prstGeom>
          <a:noFill/>
        </p:spPr>
        <p:txBody>
          <a:bodyPr wrap="square" rtlCol="0">
            <a:spAutoFit/>
          </a:bodyPr>
          <a:lstStyle/>
          <a:p>
            <a:r>
              <a:rPr lang="de-DE" sz="900" dirty="0">
                <a:solidFill>
                  <a:srgbClr val="898989"/>
                </a:solidFill>
              </a:rPr>
              <a:t>|</a:t>
            </a:r>
          </a:p>
        </p:txBody>
      </p:sp>
      <p:sp>
        <p:nvSpPr>
          <p:cNvPr id="16" name="Textfeld 15">
            <a:extLst>
              <a:ext uri="{FF2B5EF4-FFF2-40B4-BE49-F238E27FC236}">
                <a16:creationId xmlns:a16="http://schemas.microsoft.com/office/drawing/2014/main" id="{F0DC7B66-AB6F-DA40-830B-6B9CBE309547}"/>
              </a:ext>
            </a:extLst>
          </p:cNvPr>
          <p:cNvSpPr txBox="1"/>
          <p:nvPr/>
        </p:nvSpPr>
        <p:spPr>
          <a:xfrm>
            <a:off x="1684053" y="6396908"/>
            <a:ext cx="255199" cy="230832"/>
          </a:xfrm>
          <a:prstGeom prst="rect">
            <a:avLst/>
          </a:prstGeom>
          <a:noFill/>
        </p:spPr>
        <p:txBody>
          <a:bodyPr wrap="square" rtlCol="0">
            <a:spAutoFit/>
          </a:bodyPr>
          <a:lstStyle/>
          <a:p>
            <a:r>
              <a:rPr lang="de-DE" sz="900" dirty="0">
                <a:solidFill>
                  <a:srgbClr val="898989"/>
                </a:solidFill>
              </a:rPr>
              <a:t>|</a:t>
            </a:r>
          </a:p>
        </p:txBody>
      </p:sp>
    </p:spTree>
    <p:extLst>
      <p:ext uri="{BB962C8B-B14F-4D97-AF65-F5344CB8AC3E}">
        <p14:creationId xmlns:p14="http://schemas.microsoft.com/office/powerpoint/2010/main" val="36459476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8D714D6-08F4-4221-951D-F4FBDE401D25}" type="slidenum">
              <a:rPr lang="es-ES"/>
              <a:pPr>
                <a:defRPr/>
              </a:pPr>
              <a:t>‹#›</a:t>
            </a:fld>
            <a:endParaRPr lang="es-ES"/>
          </a:p>
        </p:txBody>
      </p:sp>
    </p:spTree>
    <p:extLst>
      <p:ext uri="{BB962C8B-B14F-4D97-AF65-F5344CB8AC3E}">
        <p14:creationId xmlns:p14="http://schemas.microsoft.com/office/powerpoint/2010/main" val="2037267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14D1ED1-FEA6-4409-B681-C3A86B594562}" type="slidenum">
              <a:rPr lang="es-ES"/>
              <a:pPr>
                <a:defRPr/>
              </a:pPr>
              <a:t>‹#›</a:t>
            </a:fld>
            <a:endParaRPr lang="es-ES"/>
          </a:p>
        </p:txBody>
      </p:sp>
    </p:spTree>
    <p:extLst>
      <p:ext uri="{BB962C8B-B14F-4D97-AF65-F5344CB8AC3E}">
        <p14:creationId xmlns:p14="http://schemas.microsoft.com/office/powerpoint/2010/main" val="13606539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071A090-9C92-40DB-91F2-91CC72BF4AC6}" type="slidenum">
              <a:rPr lang="es-ES"/>
              <a:pPr>
                <a:defRPr/>
              </a:pPr>
              <a:t>‹#›</a:t>
            </a:fld>
            <a:endParaRPr lang="es-ES"/>
          </a:p>
        </p:txBody>
      </p:sp>
    </p:spTree>
    <p:extLst>
      <p:ext uri="{BB962C8B-B14F-4D97-AF65-F5344CB8AC3E}">
        <p14:creationId xmlns:p14="http://schemas.microsoft.com/office/powerpoint/2010/main" val="34231357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F168692F-E7F7-4471-BB0E-50B0992C4DEC}" type="slidenum">
              <a:rPr lang="es-ES"/>
              <a:pPr>
                <a:defRPr/>
              </a:pPr>
              <a:t>‹#›</a:t>
            </a:fld>
            <a:endParaRPr lang="es-ES"/>
          </a:p>
        </p:txBody>
      </p:sp>
    </p:spTree>
    <p:extLst>
      <p:ext uri="{BB962C8B-B14F-4D97-AF65-F5344CB8AC3E}">
        <p14:creationId xmlns:p14="http://schemas.microsoft.com/office/powerpoint/2010/main" val="6512413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D48A1EED-B78C-4013-9D5D-61462819831B}" type="slidenum">
              <a:rPr lang="es-ES"/>
              <a:pPr>
                <a:defRPr/>
              </a:pPr>
              <a:t>‹#›</a:t>
            </a:fld>
            <a:endParaRPr lang="es-ES"/>
          </a:p>
        </p:txBody>
      </p:sp>
    </p:spTree>
    <p:extLst>
      <p:ext uri="{BB962C8B-B14F-4D97-AF65-F5344CB8AC3E}">
        <p14:creationId xmlns:p14="http://schemas.microsoft.com/office/powerpoint/2010/main" val="26975944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EEDCED44-50E1-42B2-89BC-94BBA98979B4}" type="slidenum">
              <a:rPr lang="es-ES"/>
              <a:pPr>
                <a:defRPr/>
              </a:pPr>
              <a:t>‹#›</a:t>
            </a:fld>
            <a:endParaRPr lang="es-ES"/>
          </a:p>
        </p:txBody>
      </p:sp>
    </p:spTree>
    <p:extLst>
      <p:ext uri="{BB962C8B-B14F-4D97-AF65-F5344CB8AC3E}">
        <p14:creationId xmlns:p14="http://schemas.microsoft.com/office/powerpoint/2010/main" val="25081678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263DFF9-6FA8-4CB4-833F-B148458ECF01}" type="slidenum">
              <a:rPr lang="es-ES"/>
              <a:pPr>
                <a:defRPr/>
              </a:pPr>
              <a:t>‹#›</a:t>
            </a:fld>
            <a:endParaRPr lang="es-ES"/>
          </a:p>
        </p:txBody>
      </p:sp>
    </p:spTree>
    <p:extLst>
      <p:ext uri="{BB962C8B-B14F-4D97-AF65-F5344CB8AC3E}">
        <p14:creationId xmlns:p14="http://schemas.microsoft.com/office/powerpoint/2010/main" val="2697855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5A318A3-EB9C-4ACC-8928-36951BA6335B}" type="slidenum">
              <a:rPr lang="es-ES"/>
              <a:pPr>
                <a:defRPr/>
              </a:pPr>
              <a:t>‹#›</a:t>
            </a:fld>
            <a:endParaRPr lang="es-ES"/>
          </a:p>
        </p:txBody>
      </p:sp>
    </p:spTree>
    <p:extLst>
      <p:ext uri="{BB962C8B-B14F-4D97-AF65-F5344CB8AC3E}">
        <p14:creationId xmlns:p14="http://schemas.microsoft.com/office/powerpoint/2010/main" val="17150654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16E968E-76F5-45DE-9A0F-18211977D71F}" type="slidenum">
              <a:rPr lang="es-ES"/>
              <a:pPr>
                <a:defRPr/>
              </a:pPr>
              <a:t>‹#›</a:t>
            </a:fld>
            <a:endParaRPr lang="es-ES"/>
          </a:p>
        </p:txBody>
      </p:sp>
    </p:spTree>
    <p:extLst>
      <p:ext uri="{BB962C8B-B14F-4D97-AF65-F5344CB8AC3E}">
        <p14:creationId xmlns:p14="http://schemas.microsoft.com/office/powerpoint/2010/main" val="4025583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BB744C6-AC6A-4D2F-9A8B-AAC346D7ED6A}" type="slidenum">
              <a:rPr lang="es-ES"/>
              <a:pPr>
                <a:defRPr/>
              </a:pPr>
              <a:t>‹#›</a:t>
            </a:fld>
            <a:endParaRPr lang="es-ES"/>
          </a:p>
        </p:txBody>
      </p:sp>
    </p:spTree>
    <p:extLst>
      <p:ext uri="{BB962C8B-B14F-4D97-AF65-F5344CB8AC3E}">
        <p14:creationId xmlns:p14="http://schemas.microsoft.com/office/powerpoint/2010/main" val="3456605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and two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3AE211-2A86-404B-99FD-BCE98BA424C8}"/>
              </a:ext>
            </a:extLst>
          </p:cNvPr>
          <p:cNvSpPr>
            <a:spLocks noGrp="1"/>
          </p:cNvSpPr>
          <p:nvPr>
            <p:ph type="title" hasCustomPrompt="1"/>
          </p:nvPr>
        </p:nvSpPr>
        <p:spPr/>
        <p:txBody>
          <a:bodyPr/>
          <a:lstStyle/>
          <a:p>
            <a:r>
              <a:rPr lang="de-DE" dirty="0"/>
              <a:t>Add Page Title</a:t>
            </a:r>
          </a:p>
        </p:txBody>
      </p:sp>
      <p:sp>
        <p:nvSpPr>
          <p:cNvPr id="3" name="Inhaltsplatzhalter 2">
            <a:extLst>
              <a:ext uri="{FF2B5EF4-FFF2-40B4-BE49-F238E27FC236}">
                <a16:creationId xmlns:a16="http://schemas.microsoft.com/office/drawing/2014/main" id="{1B4CEFA3-9019-E74F-BF0B-F49D26D51B37}"/>
              </a:ext>
            </a:extLst>
          </p:cNvPr>
          <p:cNvSpPr>
            <a:spLocks noGrp="1"/>
          </p:cNvSpPr>
          <p:nvPr>
            <p:ph sz="half" idx="1"/>
          </p:nvPr>
        </p:nvSpPr>
        <p:spPr>
          <a:xfrm>
            <a:off x="285750" y="1825625"/>
            <a:ext cx="5487255" cy="4351338"/>
          </a:xfrm>
        </p:spPr>
        <p:txBody>
          <a:bodyPr/>
          <a:lstStyle/>
          <a:p>
            <a:pPr lvl="0"/>
            <a:r>
              <a:rPr lang="sr-Cyrl-CS"/>
              <a:t>Click to edit Master text styles</a:t>
            </a:r>
          </a:p>
          <a:p>
            <a:pPr lvl="1"/>
            <a:r>
              <a:rPr lang="sr-Cyrl-CS"/>
              <a:t>Second level</a:t>
            </a:r>
          </a:p>
          <a:p>
            <a:pPr lvl="2"/>
            <a:r>
              <a:rPr lang="sr-Cyrl-CS"/>
              <a:t>Third level</a:t>
            </a:r>
          </a:p>
          <a:p>
            <a:pPr lvl="3"/>
            <a:r>
              <a:rPr lang="sr-Cyrl-CS"/>
              <a:t>Fourth level</a:t>
            </a:r>
          </a:p>
          <a:p>
            <a:pPr lvl="4"/>
            <a:r>
              <a:rPr lang="sr-Cyrl-CS"/>
              <a:t>Fifth level</a:t>
            </a:r>
            <a:endParaRPr lang="de-DE"/>
          </a:p>
        </p:txBody>
      </p:sp>
      <p:sp>
        <p:nvSpPr>
          <p:cNvPr id="4" name="Inhaltsplatzhalter 3">
            <a:extLst>
              <a:ext uri="{FF2B5EF4-FFF2-40B4-BE49-F238E27FC236}">
                <a16:creationId xmlns:a16="http://schemas.microsoft.com/office/drawing/2014/main" id="{A7770A59-62EA-A348-A613-3FE1EA75DCAF}"/>
              </a:ext>
            </a:extLst>
          </p:cNvPr>
          <p:cNvSpPr>
            <a:spLocks noGrp="1"/>
          </p:cNvSpPr>
          <p:nvPr>
            <p:ph sz="half" idx="2"/>
          </p:nvPr>
        </p:nvSpPr>
        <p:spPr>
          <a:xfrm>
            <a:off x="5964072" y="1825625"/>
            <a:ext cx="5389728" cy="4351338"/>
          </a:xfrm>
        </p:spPr>
        <p:txBody>
          <a:bodyPr/>
          <a:lstStyle/>
          <a:p>
            <a:pPr lvl="0"/>
            <a:r>
              <a:rPr lang="sr-Cyrl-CS"/>
              <a:t>Click to edit Master text styles</a:t>
            </a:r>
          </a:p>
          <a:p>
            <a:pPr lvl="1"/>
            <a:r>
              <a:rPr lang="sr-Cyrl-CS"/>
              <a:t>Second level</a:t>
            </a:r>
          </a:p>
          <a:p>
            <a:pPr lvl="2"/>
            <a:r>
              <a:rPr lang="sr-Cyrl-CS"/>
              <a:t>Third level</a:t>
            </a:r>
          </a:p>
          <a:p>
            <a:pPr lvl="3"/>
            <a:r>
              <a:rPr lang="sr-Cyrl-CS"/>
              <a:t>Fourth level</a:t>
            </a:r>
          </a:p>
          <a:p>
            <a:pPr lvl="4"/>
            <a:r>
              <a:rPr lang="sr-Cyrl-CS"/>
              <a:t>Fifth level</a:t>
            </a:r>
            <a:endParaRPr lang="de-DE"/>
          </a:p>
        </p:txBody>
      </p:sp>
      <p:pic>
        <p:nvPicPr>
          <p:cNvPr id="9" name="Grafik 8">
            <a:extLst>
              <a:ext uri="{FF2B5EF4-FFF2-40B4-BE49-F238E27FC236}">
                <a16:creationId xmlns:a16="http://schemas.microsoft.com/office/drawing/2014/main" id="{D2AE89F2-B737-7543-8ED0-4FFBA9B31AAD}"/>
              </a:ext>
            </a:extLst>
          </p:cNvPr>
          <p:cNvPicPr>
            <a:picLocks noChangeAspect="1"/>
          </p:cNvPicPr>
          <p:nvPr/>
        </p:nvPicPr>
        <p:blipFill rotWithShape="1">
          <a:blip r:embed="rId2">
            <a:duotone>
              <a:schemeClr val="bg2">
                <a:shade val="45000"/>
                <a:satMod val="135000"/>
              </a:schemeClr>
              <a:prstClr val="white"/>
            </a:duotone>
            <a:alphaModFix amt="20000"/>
            <a:extLst>
              <a:ext uri="{BEBA8EAE-BF5A-486C-A8C5-ECC9F3942E4B}">
                <a14:imgProps xmlns:a14="http://schemas.microsoft.com/office/drawing/2010/main">
                  <a14:imgLayer r:embed="rId3">
                    <a14:imgEffect>
                      <a14:brightnessContrast bright="40000"/>
                    </a14:imgEffect>
                  </a14:imgLayer>
                </a14:imgProps>
              </a:ext>
            </a:extLst>
          </a:blip>
          <a:srcRect t="14622" r="42486" b="14622"/>
          <a:stretch/>
        </p:blipFill>
        <p:spPr>
          <a:xfrm>
            <a:off x="6617613" y="-1"/>
            <a:ext cx="5574387" cy="6858001"/>
          </a:xfrm>
          <a:prstGeom prst="rect">
            <a:avLst/>
          </a:prstGeom>
        </p:spPr>
      </p:pic>
      <p:sp>
        <p:nvSpPr>
          <p:cNvPr id="10" name="Rechteck 9">
            <a:extLst>
              <a:ext uri="{FF2B5EF4-FFF2-40B4-BE49-F238E27FC236}">
                <a16:creationId xmlns:a16="http://schemas.microsoft.com/office/drawing/2014/main" id="{99EC7570-584E-104E-97DD-31453857273E}"/>
              </a:ext>
            </a:extLst>
          </p:cNvPr>
          <p:cNvSpPr/>
          <p:nvPr/>
        </p:nvSpPr>
        <p:spPr>
          <a:xfrm>
            <a:off x="12012000" y="-2"/>
            <a:ext cx="180000" cy="6858001"/>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prstClr val="white"/>
              </a:solidFill>
            </a:endParaRPr>
          </a:p>
        </p:txBody>
      </p:sp>
      <p:sp>
        <p:nvSpPr>
          <p:cNvPr id="17" name="Datumsplatzhalter 3">
            <a:extLst>
              <a:ext uri="{FF2B5EF4-FFF2-40B4-BE49-F238E27FC236}">
                <a16:creationId xmlns:a16="http://schemas.microsoft.com/office/drawing/2014/main" id="{280970F9-10D2-C546-A108-33927DA3AECE}"/>
              </a:ext>
            </a:extLst>
          </p:cNvPr>
          <p:cNvSpPr txBox="1">
            <a:spLocks/>
          </p:cNvSpPr>
          <p:nvPr/>
        </p:nvSpPr>
        <p:spPr>
          <a:xfrm>
            <a:off x="1940161" y="6354764"/>
            <a:ext cx="4162425" cy="365125"/>
          </a:xfrm>
          <a:prstGeom prst="rect">
            <a:avLst/>
          </a:prstGeom>
        </p:spPr>
        <p:txBody>
          <a:bodyPr vert="horz" lIns="68580" tIns="34290" rIns="68580" bIns="3429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103156"/>
              </a:solidFill>
            </a:endParaRPr>
          </a:p>
        </p:txBody>
      </p:sp>
      <p:sp>
        <p:nvSpPr>
          <p:cNvPr id="18" name="Datumsplatzhalter 3">
            <a:extLst>
              <a:ext uri="{FF2B5EF4-FFF2-40B4-BE49-F238E27FC236}">
                <a16:creationId xmlns:a16="http://schemas.microsoft.com/office/drawing/2014/main" id="{3F4DF4A8-D965-954B-95D6-76A0F4571DCD}"/>
              </a:ext>
            </a:extLst>
          </p:cNvPr>
          <p:cNvSpPr>
            <a:spLocks noGrp="1"/>
          </p:cNvSpPr>
          <p:nvPr>
            <p:ph type="dt" sz="half" idx="10"/>
          </p:nvPr>
        </p:nvSpPr>
        <p:spPr>
          <a:xfrm>
            <a:off x="857251" y="6354763"/>
            <a:ext cx="948095"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de-DE" dirty="0">
              <a:solidFill>
                <a:prstClr val="black">
                  <a:tint val="75000"/>
                </a:prstClr>
              </a:solidFill>
            </a:endParaRPr>
          </a:p>
        </p:txBody>
      </p:sp>
      <p:sp>
        <p:nvSpPr>
          <p:cNvPr id="19" name="Foliennummernplatzhalter 5">
            <a:extLst>
              <a:ext uri="{FF2B5EF4-FFF2-40B4-BE49-F238E27FC236}">
                <a16:creationId xmlns:a16="http://schemas.microsoft.com/office/drawing/2014/main" id="{95DC7CEC-7458-FE4C-A258-96A1654FF31D}"/>
              </a:ext>
            </a:extLst>
          </p:cNvPr>
          <p:cNvSpPr>
            <a:spLocks noGrp="1"/>
          </p:cNvSpPr>
          <p:nvPr>
            <p:ph type="sldNum" sz="quarter" idx="4"/>
          </p:nvPr>
        </p:nvSpPr>
        <p:spPr>
          <a:xfrm>
            <a:off x="285751" y="6354764"/>
            <a:ext cx="571500" cy="365125"/>
          </a:xfrm>
          <a:prstGeom prst="rect">
            <a:avLst/>
          </a:prstGeom>
        </p:spPr>
        <p:txBody>
          <a:bodyPr vert="horz" lIns="91440" tIns="45720" rIns="91440" bIns="45720" rtlCol="0" anchor="ctr"/>
          <a:lstStyle>
            <a:lvl1pPr algn="l">
              <a:defRPr sz="1050">
                <a:solidFill>
                  <a:schemeClr val="tx1">
                    <a:tint val="75000"/>
                  </a:schemeClr>
                </a:solidFill>
                <a:latin typeface="Arial" panose="020B0604020202020204" pitchFamily="34" charset="0"/>
                <a:cs typeface="Arial" panose="020B0604020202020204" pitchFamily="34" charset="0"/>
              </a:defRPr>
            </a:lvl1pPr>
          </a:lstStyle>
          <a:p>
            <a:endParaRPr lang="de-DE" dirty="0">
              <a:solidFill>
                <a:prstClr val="black">
                  <a:tint val="75000"/>
                </a:prstClr>
              </a:solidFill>
            </a:endParaRPr>
          </a:p>
        </p:txBody>
      </p:sp>
      <p:sp>
        <p:nvSpPr>
          <p:cNvPr id="20" name="Textfeld 19">
            <a:extLst>
              <a:ext uri="{FF2B5EF4-FFF2-40B4-BE49-F238E27FC236}">
                <a16:creationId xmlns:a16="http://schemas.microsoft.com/office/drawing/2014/main" id="{DF82BC05-CDB3-8C4A-92E8-F9C7A40B9E7D}"/>
              </a:ext>
            </a:extLst>
          </p:cNvPr>
          <p:cNvSpPr txBox="1"/>
          <p:nvPr/>
        </p:nvSpPr>
        <p:spPr>
          <a:xfrm>
            <a:off x="729651" y="6398823"/>
            <a:ext cx="255199" cy="230832"/>
          </a:xfrm>
          <a:prstGeom prst="rect">
            <a:avLst/>
          </a:prstGeom>
          <a:noFill/>
        </p:spPr>
        <p:txBody>
          <a:bodyPr wrap="square" rtlCol="0">
            <a:spAutoFit/>
          </a:bodyPr>
          <a:lstStyle/>
          <a:p>
            <a:r>
              <a:rPr lang="de-DE" sz="900" dirty="0">
                <a:solidFill>
                  <a:srgbClr val="898989"/>
                </a:solidFill>
              </a:rPr>
              <a:t>|</a:t>
            </a:r>
          </a:p>
        </p:txBody>
      </p:sp>
      <p:sp>
        <p:nvSpPr>
          <p:cNvPr id="21" name="Textfeld 20">
            <a:extLst>
              <a:ext uri="{FF2B5EF4-FFF2-40B4-BE49-F238E27FC236}">
                <a16:creationId xmlns:a16="http://schemas.microsoft.com/office/drawing/2014/main" id="{9BEAA418-2F53-C84F-AD5C-BE9F6E680F7A}"/>
              </a:ext>
            </a:extLst>
          </p:cNvPr>
          <p:cNvSpPr txBox="1"/>
          <p:nvPr/>
        </p:nvSpPr>
        <p:spPr>
          <a:xfrm>
            <a:off x="1684053" y="6396908"/>
            <a:ext cx="255199" cy="230832"/>
          </a:xfrm>
          <a:prstGeom prst="rect">
            <a:avLst/>
          </a:prstGeom>
          <a:noFill/>
        </p:spPr>
        <p:txBody>
          <a:bodyPr wrap="square" rtlCol="0">
            <a:spAutoFit/>
          </a:bodyPr>
          <a:lstStyle/>
          <a:p>
            <a:r>
              <a:rPr lang="de-DE" sz="900" dirty="0">
                <a:solidFill>
                  <a:srgbClr val="898989"/>
                </a:solidFill>
              </a:rPr>
              <a:t>|</a:t>
            </a:r>
          </a:p>
        </p:txBody>
      </p:sp>
    </p:spTree>
    <p:extLst>
      <p:ext uri="{BB962C8B-B14F-4D97-AF65-F5344CB8AC3E}">
        <p14:creationId xmlns:p14="http://schemas.microsoft.com/office/powerpoint/2010/main" val="34372659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5" name="Rectangle 20"/>
          <p:cNvSpPr>
            <a:spLocks noChangeArrowheads="1"/>
          </p:cNvSpPr>
          <p:nvPr/>
        </p:nvSpPr>
        <p:spPr bwMode="white">
          <a:xfrm>
            <a:off x="11988800" y="3175"/>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6"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7" name="Rectangle 24"/>
          <p:cNvSpPr>
            <a:spLocks noChangeArrowheads="1"/>
          </p:cNvSpPr>
          <p:nvPr/>
        </p:nvSpPr>
        <p:spPr bwMode="white">
          <a:xfrm>
            <a:off x="0" y="0"/>
            <a:ext cx="12192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10" name="Rectangle 9"/>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1" name="Straight Connector 10"/>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2" name="Rectangle 11"/>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Arial" charset="0"/>
            </a:endParaRPr>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64535E6-B2BA-4249-8E3D-E06C9FA8272B}" type="datetimeFigureOut">
              <a:rPr lang="en-US"/>
              <a:pPr>
                <a:defRPr/>
              </a:pPr>
              <a:t>10/14/2024</a:t>
            </a:fld>
            <a:endParaRPr lang="en-US"/>
          </a:p>
        </p:txBody>
      </p:sp>
      <p:sp>
        <p:nvSpPr>
          <p:cNvPr id="16" name="Footer Placeholder 16"/>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17" name="Slide Number Placeholder 28"/>
          <p:cNvSpPr>
            <a:spLocks noGrp="1"/>
          </p:cNvSpPr>
          <p:nvPr>
            <p:ph type="sldNum" sz="quarter" idx="12"/>
          </p:nvPr>
        </p:nvSpPr>
        <p:spPr>
          <a:xfrm>
            <a:off x="5791200" y="2198689"/>
            <a:ext cx="609600" cy="441325"/>
          </a:xfrm>
        </p:spPr>
        <p:txBody>
          <a:bodyPr/>
          <a:lstStyle>
            <a:lvl1pPr fontAlgn="base">
              <a:spcBef>
                <a:spcPct val="0"/>
              </a:spcBef>
              <a:spcAft>
                <a:spcPct val="0"/>
              </a:spcAft>
              <a:defRPr>
                <a:solidFill>
                  <a:srgbClr val="B32C16">
                    <a:shade val="75000"/>
                  </a:srgbClr>
                </a:solidFill>
                <a:latin typeface="Arial" charset="0"/>
                <a:cs typeface="Arial" charset="0"/>
              </a:defRPr>
            </a:lvl1pPr>
          </a:lstStyle>
          <a:p>
            <a:pPr>
              <a:defRPr/>
            </a:pPr>
            <a:fld id="{5226826E-B133-4CA5-AFC5-9058354F29F5}" type="slidenum">
              <a:rPr lang="en-US"/>
              <a:pPr>
                <a:defRPr/>
              </a:pPr>
              <a:t>‹#›</a:t>
            </a:fld>
            <a:endParaRPr lang="en-US"/>
          </a:p>
        </p:txBody>
      </p:sp>
    </p:spTree>
    <p:extLst>
      <p:ext uri="{BB962C8B-B14F-4D97-AF65-F5344CB8AC3E}">
        <p14:creationId xmlns:p14="http://schemas.microsoft.com/office/powerpoint/2010/main" val="1696532969"/>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170A305-C614-4E47-8CEE-F38E6671C0DF}" type="datetimeFigureOut">
              <a:rPr lang="en-US"/>
              <a:pPr>
                <a:defRPr/>
              </a:pPr>
              <a:t>10/14/2024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a:xfrm>
            <a:off x="5816600" y="1027114"/>
            <a:ext cx="609600" cy="441325"/>
          </a:xfrm>
        </p:spPr>
        <p:txBody>
          <a:bodyPr/>
          <a:lstStyle>
            <a:lvl1pPr fontAlgn="base">
              <a:spcBef>
                <a:spcPct val="0"/>
              </a:spcBef>
              <a:spcAft>
                <a:spcPct val="0"/>
              </a:spcAft>
              <a:defRPr>
                <a:latin typeface="Arial" charset="0"/>
                <a:cs typeface="Arial" charset="0"/>
              </a:defRPr>
            </a:lvl1pPr>
          </a:lstStyle>
          <a:p>
            <a:pPr>
              <a:defRPr/>
            </a:pPr>
            <a:fld id="{7E5568E6-B3E0-4AA4-AE7C-DAE2A6E51C71}" type="slidenum">
              <a:rPr lang="en-US"/>
              <a:pPr>
                <a:defRPr/>
              </a:pPr>
              <a:t>‹#›</a:t>
            </a:fld>
            <a:endParaRPr lang="en-US"/>
          </a:p>
        </p:txBody>
      </p:sp>
    </p:spTree>
    <p:extLst>
      <p:ext uri="{BB962C8B-B14F-4D97-AF65-F5344CB8AC3E}">
        <p14:creationId xmlns:p14="http://schemas.microsoft.com/office/powerpoint/2010/main" val="3661329587"/>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5"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6" name="Rectangle 23"/>
          <p:cNvSpPr>
            <a:spLocks noChangeArrowheads="1"/>
          </p:cNvSpPr>
          <p:nvPr/>
        </p:nvSpPr>
        <p:spPr bwMode="white">
          <a:xfrm>
            <a:off x="0" y="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7" name="Rectangle 24"/>
          <p:cNvSpPr>
            <a:spLocks noChangeArrowheads="1"/>
          </p:cNvSpPr>
          <p:nvPr/>
        </p:nvSpPr>
        <p:spPr bwMode="white">
          <a:xfrm>
            <a:off x="11988800" y="1905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8" name="Rectangle 25"/>
          <p:cNvSpPr>
            <a:spLocks noChangeArrowheads="1"/>
          </p:cNvSpPr>
          <p:nvPr/>
        </p:nvSpPr>
        <p:spPr bwMode="white">
          <a:xfrm>
            <a:off x="203200" y="2286000"/>
            <a:ext cx="11777133"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9" name="Rectangle 26"/>
          <p:cNvSpPr>
            <a:spLocks noChangeArrowheads="1"/>
          </p:cNvSpPr>
          <p:nvPr/>
        </p:nvSpPr>
        <p:spPr bwMode="auto">
          <a:xfrm>
            <a:off x="207434" y="142875"/>
            <a:ext cx="11777133"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10" name="Rectangle 9"/>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1" name="Rectangle 10"/>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Arial" charset="0"/>
            </a:endParaRPr>
          </a:p>
        </p:txBody>
      </p:sp>
      <p:sp>
        <p:nvSpPr>
          <p:cNvPr id="12" name="Straight Connector 11"/>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3" name="Text Placeholder 2"/>
          <p:cNvSpPr>
            <a:spLocks noGrp="1"/>
          </p:cNvSpPr>
          <p:nvPr>
            <p:ph type="body" idx="1"/>
          </p:nvPr>
        </p:nvSpPr>
        <p:spPr>
          <a:xfrm>
            <a:off x="1824568" y="2743202"/>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16" name="Date Placeholder 3"/>
          <p:cNvSpPr>
            <a:spLocks noGrp="1"/>
          </p:cNvSpPr>
          <p:nvPr>
            <p:ph type="dt" sz="half" idx="11"/>
          </p:nvPr>
        </p:nvSpPr>
        <p:spPr/>
        <p:txBody>
          <a:bodyPr/>
          <a:lstStyle>
            <a:lvl1pPr fontAlgn="base">
              <a:spcBef>
                <a:spcPct val="0"/>
              </a:spcBef>
              <a:spcAft>
                <a:spcPct val="0"/>
              </a:spcAft>
              <a:defRPr>
                <a:latin typeface="Arial" charset="0"/>
                <a:cs typeface="Arial" charset="0"/>
              </a:defRPr>
            </a:lvl1pPr>
          </a:lstStyle>
          <a:p>
            <a:pPr>
              <a:defRPr/>
            </a:pPr>
            <a:fld id="{4180C176-076A-42EE-818C-814EEBCB4D09}" type="datetimeFigureOut">
              <a:rPr lang="en-US"/>
              <a:pPr>
                <a:defRPr/>
              </a:pPr>
              <a:t>10/14/2024</a:t>
            </a:fld>
            <a:endParaRPr lang="en-US"/>
          </a:p>
        </p:txBody>
      </p:sp>
      <p:sp>
        <p:nvSpPr>
          <p:cNvPr id="17" name="Slide Number Placeholder 5"/>
          <p:cNvSpPr>
            <a:spLocks noGrp="1"/>
          </p:cNvSpPr>
          <p:nvPr>
            <p:ph type="sldNum" sz="quarter" idx="12"/>
          </p:nvPr>
        </p:nvSpPr>
        <p:spPr>
          <a:xfrm>
            <a:off x="5791200" y="2198689"/>
            <a:ext cx="609600" cy="441325"/>
          </a:xfrm>
        </p:spPr>
        <p:txBody>
          <a:bodyPr/>
          <a:lstStyle>
            <a:lvl1pPr fontAlgn="base">
              <a:spcBef>
                <a:spcPct val="0"/>
              </a:spcBef>
              <a:spcAft>
                <a:spcPct val="0"/>
              </a:spcAft>
              <a:defRPr>
                <a:solidFill>
                  <a:srgbClr val="B32C16">
                    <a:shade val="75000"/>
                  </a:srgbClr>
                </a:solidFill>
                <a:latin typeface="Arial" charset="0"/>
                <a:cs typeface="Arial" charset="0"/>
              </a:defRPr>
            </a:lvl1pPr>
          </a:lstStyle>
          <a:p>
            <a:pPr>
              <a:defRPr/>
            </a:pPr>
            <a:fld id="{389BBF48-9E38-43C9-8899-790B2569945B}" type="slidenum">
              <a:rPr lang="en-US"/>
              <a:pPr>
                <a:defRPr/>
              </a:pPr>
              <a:t>‹#›</a:t>
            </a:fld>
            <a:endParaRPr lang="en-US"/>
          </a:p>
        </p:txBody>
      </p:sp>
    </p:spTree>
    <p:extLst>
      <p:ext uri="{BB962C8B-B14F-4D97-AF65-F5344CB8AC3E}">
        <p14:creationId xmlns:p14="http://schemas.microsoft.com/office/powerpoint/2010/main" val="2567925591"/>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800">
              <a:solidFill>
                <a:srgbClr val="000000"/>
              </a:solidFill>
              <a:latin typeface="Arial" charset="0"/>
              <a:cs typeface="Arial" charset="0"/>
            </a:endParaRPr>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7721601" y="6410326"/>
            <a:ext cx="4059767" cy="365125"/>
          </a:xfrm>
        </p:spPr>
        <p:txBody>
          <a:bodyPr/>
          <a:lstStyle>
            <a:lvl1pPr fontAlgn="base">
              <a:spcBef>
                <a:spcPct val="0"/>
              </a:spcBef>
              <a:spcAft>
                <a:spcPct val="0"/>
              </a:spcAft>
              <a:defRPr>
                <a:latin typeface="Arial" charset="0"/>
                <a:cs typeface="Arial" charset="0"/>
              </a:defRPr>
            </a:lvl1pPr>
          </a:lstStyle>
          <a:p>
            <a:pPr>
              <a:defRPr/>
            </a:pPr>
            <a:fld id="{854C2466-3C3C-41B6-BE1A-9F3FC3574FE2}" type="datetimeFigureOut">
              <a:rPr lang="en-US"/>
              <a:pPr>
                <a:defRPr/>
              </a:pPr>
              <a:t>10/14/2024</a:t>
            </a:fld>
            <a:endParaRPr lang="en-US"/>
          </a:p>
        </p:txBody>
      </p:sp>
      <p:sp>
        <p:nvSpPr>
          <p:cNvPr id="7"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C0DBD93-217D-4936-ADA1-21B9F2B224C2}" type="slidenum">
              <a:rPr lang="en-US"/>
              <a:pPr>
                <a:defRPr/>
              </a:pPr>
              <a:t>‹#›</a:t>
            </a:fld>
            <a:endParaRPr lang="en-US"/>
          </a:p>
        </p:txBody>
      </p:sp>
    </p:spTree>
    <p:extLst>
      <p:ext uri="{BB962C8B-B14F-4D97-AF65-F5344CB8AC3E}">
        <p14:creationId xmlns:p14="http://schemas.microsoft.com/office/powerpoint/2010/main" val="1687439812"/>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6096000" y="2200276"/>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800">
              <a:solidFill>
                <a:srgbClr val="000000"/>
              </a:solidFill>
              <a:latin typeface="Arial" charset="0"/>
              <a:cs typeface="Arial" charset="0"/>
            </a:endParaRPr>
          </a:p>
        </p:txBody>
      </p:sp>
      <p:sp>
        <p:nvSpPr>
          <p:cNvPr id="8" name="Rectangle 20"/>
          <p:cNvSpPr>
            <a:spLocks noChangeArrowheads="1"/>
          </p:cNvSpPr>
          <p:nvPr/>
        </p:nvSpPr>
        <p:spPr bwMode="white">
          <a:xfrm>
            <a:off x="0" y="0"/>
            <a:ext cx="12192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9" name="Rectangle 23"/>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10" name="Rectangle 24"/>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11" name="Rectangle 25"/>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12" name="Rectangle 11"/>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3" name="Rectangle 12"/>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4" name="Straight Connector 13"/>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5" name="Rectangle 14"/>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Arial" charset="0"/>
            </a:endParaRPr>
          </a:p>
        </p:txBody>
      </p:sp>
      <p:sp>
        <p:nvSpPr>
          <p:cNvPr id="16" name="Oval 15"/>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7" name="Oval 16"/>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3" name="Text Placeholder 2"/>
          <p:cNvSpPr>
            <a:spLocks noGrp="1"/>
          </p:cNvSpPr>
          <p:nvPr>
            <p:ph type="body" idx="1"/>
          </p:nvPr>
        </p:nvSpPr>
        <p:spPr>
          <a:xfrm>
            <a:off x="402336" y="1524002"/>
            <a:ext cx="5386917"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388444"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6400800" y="2471383"/>
            <a:ext cx="53848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34B50ED-D035-4E7A-BE28-5D1F41ACEE2D}" type="datetimeFigureOut">
              <a:rPr lang="en-US"/>
              <a:pPr>
                <a:defRPr/>
              </a:pPr>
              <a:t>10/14/2024</a:t>
            </a:fld>
            <a:endParaRPr lang="en-US"/>
          </a:p>
        </p:txBody>
      </p:sp>
      <p:sp>
        <p:nvSpPr>
          <p:cNvPr id="19" name="Footer Placeholder 7"/>
          <p:cNvSpPr>
            <a:spLocks noGrp="1"/>
          </p:cNvSpPr>
          <p:nvPr>
            <p:ph type="ftr" sz="quarter" idx="11"/>
          </p:nvPr>
        </p:nvSpPr>
        <p:spPr>
          <a:xfrm>
            <a:off x="406400" y="6410326"/>
            <a:ext cx="4775200" cy="365125"/>
          </a:xfrm>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20" name="Slide Number Placeholder 8"/>
          <p:cNvSpPr>
            <a:spLocks noGrp="1"/>
          </p:cNvSpPr>
          <p:nvPr>
            <p:ph type="sldNum" sz="quarter" idx="12"/>
          </p:nvPr>
        </p:nvSpPr>
        <p:spPr>
          <a:xfrm>
            <a:off x="5791200" y="1042989"/>
            <a:ext cx="609600" cy="441325"/>
          </a:xfrm>
        </p:spPr>
        <p:txBody>
          <a:bodyPr/>
          <a:lstStyle>
            <a:lvl1pPr algn="ctr" fontAlgn="base">
              <a:spcBef>
                <a:spcPct val="0"/>
              </a:spcBef>
              <a:spcAft>
                <a:spcPct val="0"/>
              </a:spcAft>
              <a:defRPr>
                <a:latin typeface="Arial" charset="0"/>
                <a:cs typeface="Arial" charset="0"/>
              </a:defRPr>
            </a:lvl1pPr>
          </a:lstStyle>
          <a:p>
            <a:pPr>
              <a:defRPr/>
            </a:pPr>
            <a:fld id="{4242D6BA-6EDB-43EE-9EA6-E29BE4F9D312}" type="slidenum">
              <a:rPr lang="en-US"/>
              <a:pPr>
                <a:defRPr/>
              </a:pPr>
              <a:t>‹#›</a:t>
            </a:fld>
            <a:endParaRPr lang="en-US"/>
          </a:p>
        </p:txBody>
      </p:sp>
    </p:spTree>
    <p:extLst>
      <p:ext uri="{BB962C8B-B14F-4D97-AF65-F5344CB8AC3E}">
        <p14:creationId xmlns:p14="http://schemas.microsoft.com/office/powerpoint/2010/main" val="971513248"/>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C9207DB-C50A-4C0D-98B9-FD78D016D0CE}" type="datetimeFigureOut">
              <a:rPr lang="en-US"/>
              <a:pPr>
                <a:defRPr/>
              </a:pPr>
              <a:t>10/14/2024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a:xfrm>
            <a:off x="5791200" y="1036639"/>
            <a:ext cx="609600" cy="441325"/>
          </a:xfrm>
        </p:spPr>
        <p:txBody>
          <a:bodyPr/>
          <a:lstStyle>
            <a:lvl1pPr fontAlgn="base">
              <a:spcBef>
                <a:spcPct val="0"/>
              </a:spcBef>
              <a:spcAft>
                <a:spcPct val="0"/>
              </a:spcAft>
              <a:defRPr>
                <a:latin typeface="Arial" charset="0"/>
                <a:cs typeface="Arial" charset="0"/>
              </a:defRPr>
            </a:lvl1pPr>
          </a:lstStyle>
          <a:p>
            <a:pPr>
              <a:defRPr/>
            </a:pPr>
            <a:fld id="{74F9C7A5-5BAD-4A17-99D1-9EF0F50F09E5}" type="slidenum">
              <a:rPr lang="en-US"/>
              <a:pPr>
                <a:defRPr/>
              </a:pPr>
              <a:t>‹#›</a:t>
            </a:fld>
            <a:endParaRPr lang="en-US"/>
          </a:p>
        </p:txBody>
      </p:sp>
    </p:spTree>
    <p:extLst>
      <p:ext uri="{BB962C8B-B14F-4D97-AF65-F5344CB8AC3E}">
        <p14:creationId xmlns:p14="http://schemas.microsoft.com/office/powerpoint/2010/main" val="36329387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3" name="Rectangle 20"/>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4" name="Rectangle 23"/>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5" name="Rectangle 24"/>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6" name="Rectangle 5"/>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7" name="Rectangle 6"/>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Arial" charset="0"/>
            </a:endParaRPr>
          </a:p>
        </p:txBody>
      </p:sp>
      <p:sp>
        <p:nvSpPr>
          <p:cNvPr id="8"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0517B19-7E24-4409-AF6D-9A3C6C690BD2}" type="datetimeFigureOut">
              <a:rPr lang="en-US"/>
              <a:pPr>
                <a:defRPr/>
              </a:pPr>
              <a:t>10/14/2024</a:t>
            </a:fld>
            <a:endParaRPr lang="en-US"/>
          </a:p>
        </p:txBody>
      </p:sp>
      <p:sp>
        <p:nvSpPr>
          <p:cNvPr id="9"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10" name="Slide Number Placeholder 3"/>
          <p:cNvSpPr>
            <a:spLocks noGrp="1"/>
          </p:cNvSpPr>
          <p:nvPr>
            <p:ph type="sldNum" sz="quarter" idx="12"/>
          </p:nvPr>
        </p:nvSpPr>
        <p:spPr>
          <a:xfrm>
            <a:off x="5689600" y="6324601"/>
            <a:ext cx="812800" cy="441325"/>
          </a:xfrm>
        </p:spPr>
        <p:txBody>
          <a:bodyPr/>
          <a:lstStyle>
            <a:lvl1pPr fontAlgn="base">
              <a:spcBef>
                <a:spcPct val="0"/>
              </a:spcBef>
              <a:spcAft>
                <a:spcPct val="0"/>
              </a:spcAft>
              <a:defRPr>
                <a:solidFill>
                  <a:srgbClr val="FFFFFF"/>
                </a:solidFill>
                <a:latin typeface="Arial" charset="0"/>
                <a:cs typeface="Arial" charset="0"/>
              </a:defRPr>
            </a:lvl1pPr>
          </a:lstStyle>
          <a:p>
            <a:pPr>
              <a:defRPr/>
            </a:pPr>
            <a:fld id="{BC31150E-B0EC-4700-92FC-6549F860E14B}" type="slidenum">
              <a:rPr lang="en-US"/>
              <a:pPr>
                <a:defRPr/>
              </a:pPr>
              <a:t>‹#›</a:t>
            </a:fld>
            <a:endParaRPr lang="en-US"/>
          </a:p>
        </p:txBody>
      </p:sp>
    </p:spTree>
    <p:extLst>
      <p:ext uri="{BB962C8B-B14F-4D97-AF65-F5344CB8AC3E}">
        <p14:creationId xmlns:p14="http://schemas.microsoft.com/office/powerpoint/2010/main" val="13503029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6"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7" name="Rectangle 23"/>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8" name="Rectangle 24"/>
          <p:cNvSpPr>
            <a:spLocks noChangeArrowheads="1"/>
          </p:cNvSpPr>
          <p:nvPr/>
        </p:nvSpPr>
        <p:spPr bwMode="white">
          <a:xfrm>
            <a:off x="0" y="1"/>
            <a:ext cx="12192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9" name="Rectangle 25"/>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10" name="Rectangle 9"/>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1" name="Rectangle 10"/>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Arial" charset="0"/>
            </a:endParaRPr>
          </a:p>
        </p:txBody>
      </p:sp>
      <p:sp>
        <p:nvSpPr>
          <p:cNvPr id="12" name="Straight Connector 11"/>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5" name="Rectangle 14"/>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2"/>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828800" y="312739"/>
            <a:ext cx="609600" cy="441325"/>
          </a:xfrm>
        </p:spPr>
        <p:txBody>
          <a:bodyPr/>
          <a:lstStyle>
            <a:lvl1pPr fontAlgn="base">
              <a:spcBef>
                <a:spcPct val="0"/>
              </a:spcBef>
              <a:spcAft>
                <a:spcPct val="0"/>
              </a:spcAft>
              <a:defRPr>
                <a:solidFill>
                  <a:srgbClr val="B32C16">
                    <a:shade val="75000"/>
                  </a:srgbClr>
                </a:solidFill>
                <a:latin typeface="Arial" charset="0"/>
                <a:cs typeface="Arial" charset="0"/>
              </a:defRPr>
            </a:lvl1pPr>
          </a:lstStyle>
          <a:p>
            <a:pPr>
              <a:defRPr/>
            </a:pPr>
            <a:fld id="{A7123FC3-9CC0-466F-942E-E37095B8B198}" type="slidenum">
              <a:rPr lang="en-US"/>
              <a:pPr>
                <a:defRPr/>
              </a:pPr>
              <a:t>‹#›</a:t>
            </a:fld>
            <a:endParaRPr lang="en-US"/>
          </a:p>
        </p:txBody>
      </p:sp>
      <p:sp>
        <p:nvSpPr>
          <p:cNvPr id="17" name="Date Placeholder 4"/>
          <p:cNvSpPr>
            <a:spLocks noGrp="1"/>
          </p:cNvSpPr>
          <p:nvPr>
            <p:ph type="dt" sz="half" idx="11"/>
          </p:nvPr>
        </p:nvSpPr>
        <p:spPr/>
        <p:txBody>
          <a:bodyPr/>
          <a:lstStyle>
            <a:lvl1pPr fontAlgn="base">
              <a:spcBef>
                <a:spcPct val="0"/>
              </a:spcBef>
              <a:spcAft>
                <a:spcPct val="0"/>
              </a:spcAft>
              <a:defRPr>
                <a:latin typeface="Arial" charset="0"/>
                <a:cs typeface="Arial" charset="0"/>
              </a:defRPr>
            </a:lvl1pPr>
          </a:lstStyle>
          <a:p>
            <a:pPr>
              <a:defRPr/>
            </a:pPr>
            <a:fld id="{328CFE55-0BB5-4522-8910-788219324688}" type="datetimeFigureOut">
              <a:rPr lang="en-US"/>
              <a:pPr>
                <a:defRPr/>
              </a:pPr>
              <a:t>10/14/2024</a:t>
            </a:fld>
            <a:endParaRPr lang="en-US"/>
          </a:p>
        </p:txBody>
      </p:sp>
      <p:sp>
        <p:nvSpPr>
          <p:cNvPr id="18" name="Footer Placeholder 5"/>
          <p:cNvSpPr>
            <a:spLocks noGrp="1"/>
          </p:cNvSpPr>
          <p:nvPr>
            <p:ph type="ftr" sz="quarter" idx="12"/>
          </p:nvPr>
        </p:nvSpPr>
        <p:spPr>
          <a:xfrm>
            <a:off x="402168" y="6410326"/>
            <a:ext cx="4510617" cy="366713"/>
          </a:xfrm>
        </p:spPr>
        <p:txBody>
          <a:bodyPr/>
          <a:lstStyle>
            <a:lvl1pPr fontAlgn="base">
              <a:spcBef>
                <a:spcPct val="0"/>
              </a:spcBef>
              <a:spcAft>
                <a:spcPct val="0"/>
              </a:spcAft>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3956477800"/>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6"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7" name="Rectangle 23"/>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8" name="Rectangle 24"/>
          <p:cNvSpPr>
            <a:spLocks noChangeArrowheads="1"/>
          </p:cNvSpPr>
          <p:nvPr/>
        </p:nvSpPr>
        <p:spPr bwMode="white">
          <a:xfrm>
            <a:off x="0" y="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9" name="Rectangle 25"/>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10" name="Rectangle 9"/>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1" name="Rectangle 10"/>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2" name="Rectangle 11"/>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Arial" charset="0"/>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5" name="Rectangle 14"/>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828800" y="312739"/>
            <a:ext cx="609600" cy="441325"/>
          </a:xfrm>
        </p:spPr>
        <p:txBody>
          <a:bodyPr/>
          <a:lstStyle>
            <a:lvl1pPr fontAlgn="base">
              <a:spcBef>
                <a:spcPct val="0"/>
              </a:spcBef>
              <a:spcAft>
                <a:spcPct val="0"/>
              </a:spcAft>
              <a:defRPr>
                <a:latin typeface="Arial" charset="0"/>
                <a:cs typeface="Arial" charset="0"/>
              </a:defRPr>
            </a:lvl1pPr>
          </a:lstStyle>
          <a:p>
            <a:pPr>
              <a:defRPr/>
            </a:pPr>
            <a:fld id="{34A97763-74B2-42D1-ACC2-E89507AB94D9}" type="slidenum">
              <a:rPr lang="en-US"/>
              <a:pPr>
                <a:defRPr/>
              </a:pPr>
              <a:t>‹#›</a:t>
            </a:fld>
            <a:endParaRPr lang="en-US"/>
          </a:p>
        </p:txBody>
      </p:sp>
      <p:sp>
        <p:nvSpPr>
          <p:cNvPr id="17" name="Date Placeholder 4"/>
          <p:cNvSpPr>
            <a:spLocks noGrp="1"/>
          </p:cNvSpPr>
          <p:nvPr>
            <p:ph type="dt" sz="half" idx="11"/>
          </p:nvPr>
        </p:nvSpPr>
        <p:spPr>
          <a:xfrm>
            <a:off x="7717367" y="6405564"/>
            <a:ext cx="4059767" cy="365125"/>
          </a:xfrm>
        </p:spPr>
        <p:txBody>
          <a:bodyPr/>
          <a:lstStyle>
            <a:lvl1pPr fontAlgn="base">
              <a:spcBef>
                <a:spcPct val="0"/>
              </a:spcBef>
              <a:spcAft>
                <a:spcPct val="0"/>
              </a:spcAft>
              <a:defRPr>
                <a:latin typeface="Arial" charset="0"/>
                <a:cs typeface="Arial" charset="0"/>
              </a:defRPr>
            </a:lvl1pPr>
          </a:lstStyle>
          <a:p>
            <a:pPr>
              <a:defRPr/>
            </a:pPr>
            <a:fld id="{8248E843-CC65-48C8-846C-D13668ECD113}" type="datetimeFigureOut">
              <a:rPr lang="en-US"/>
              <a:pPr>
                <a:defRPr/>
              </a:pPr>
              <a:t>10/14/2024</a:t>
            </a:fld>
            <a:endParaRPr lang="en-US"/>
          </a:p>
        </p:txBody>
      </p:sp>
      <p:sp>
        <p:nvSpPr>
          <p:cNvPr id="18" name="Footer Placeholder 5"/>
          <p:cNvSpPr>
            <a:spLocks noGrp="1"/>
          </p:cNvSpPr>
          <p:nvPr>
            <p:ph type="ftr" sz="quarter" idx="12"/>
          </p:nvPr>
        </p:nvSpPr>
        <p:spPr>
          <a:xfrm>
            <a:off x="402168" y="6410326"/>
            <a:ext cx="4779433" cy="366713"/>
          </a:xfrm>
        </p:spPr>
        <p:txBody>
          <a:bodyPr/>
          <a:lstStyle>
            <a:lvl1pPr fontAlgn="base">
              <a:spcBef>
                <a:spcPct val="0"/>
              </a:spcBef>
              <a:spcAft>
                <a:spcPct val="0"/>
              </a:spcAft>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14892775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BBED9A7-2D82-4EC6-BFCB-8911D51F9EB8}" type="datetimeFigureOut">
              <a:rPr lang="en-US"/>
              <a:pPr>
                <a:defRPr/>
              </a:pPr>
              <a:t>10/14/2024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FFC20943-4453-4141-84BC-2A536D3FF149}" type="slidenum">
              <a:rPr lang="en-US"/>
              <a:pPr>
                <a:defRPr/>
              </a:pPr>
              <a:t>‹#›</a:t>
            </a:fld>
            <a:endParaRPr lang="en-US"/>
          </a:p>
        </p:txBody>
      </p:sp>
    </p:spTree>
    <p:extLst>
      <p:ext uri="{BB962C8B-B14F-4D97-AF65-F5344CB8AC3E}">
        <p14:creationId xmlns:p14="http://schemas.microsoft.com/office/powerpoint/2010/main" val="424652721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38D60-14FA-A84E-8747-CECF20B2BA87}"/>
              </a:ext>
            </a:extLst>
          </p:cNvPr>
          <p:cNvSpPr>
            <a:spLocks noGrp="1"/>
          </p:cNvSpPr>
          <p:nvPr>
            <p:ph type="title" hasCustomPrompt="1"/>
          </p:nvPr>
        </p:nvSpPr>
        <p:spPr/>
        <p:txBody>
          <a:bodyPr/>
          <a:lstStyle/>
          <a:p>
            <a:r>
              <a:rPr lang="de-DE" dirty="0"/>
              <a:t>Add Page Title</a:t>
            </a:r>
          </a:p>
        </p:txBody>
      </p:sp>
      <p:pic>
        <p:nvPicPr>
          <p:cNvPr id="6" name="Grafik 5">
            <a:extLst>
              <a:ext uri="{FF2B5EF4-FFF2-40B4-BE49-F238E27FC236}">
                <a16:creationId xmlns:a16="http://schemas.microsoft.com/office/drawing/2014/main" id="{6DDBDE35-B274-9746-89B1-69F4CB1F2B30}"/>
              </a:ext>
            </a:extLst>
          </p:cNvPr>
          <p:cNvPicPr>
            <a:picLocks noChangeAspect="1"/>
          </p:cNvPicPr>
          <p:nvPr/>
        </p:nvPicPr>
        <p:blipFill rotWithShape="1">
          <a:blip r:embed="rId2">
            <a:duotone>
              <a:schemeClr val="bg2">
                <a:shade val="45000"/>
                <a:satMod val="135000"/>
              </a:schemeClr>
              <a:prstClr val="white"/>
            </a:duotone>
            <a:alphaModFix amt="20000"/>
            <a:extLst>
              <a:ext uri="{BEBA8EAE-BF5A-486C-A8C5-ECC9F3942E4B}">
                <a14:imgProps xmlns:a14="http://schemas.microsoft.com/office/drawing/2010/main">
                  <a14:imgLayer r:embed="rId3">
                    <a14:imgEffect>
                      <a14:brightnessContrast bright="40000"/>
                    </a14:imgEffect>
                  </a14:imgLayer>
                </a14:imgProps>
              </a:ext>
            </a:extLst>
          </a:blip>
          <a:srcRect t="14622" r="42486" b="14622"/>
          <a:stretch/>
        </p:blipFill>
        <p:spPr>
          <a:xfrm>
            <a:off x="6617613" y="-1"/>
            <a:ext cx="5574387" cy="6858001"/>
          </a:xfrm>
          <a:prstGeom prst="rect">
            <a:avLst/>
          </a:prstGeom>
        </p:spPr>
      </p:pic>
      <p:sp>
        <p:nvSpPr>
          <p:cNvPr id="7" name="Rechteck 6">
            <a:extLst>
              <a:ext uri="{FF2B5EF4-FFF2-40B4-BE49-F238E27FC236}">
                <a16:creationId xmlns:a16="http://schemas.microsoft.com/office/drawing/2014/main" id="{3D33E97B-72E5-DF4D-AF6D-E5B29D314372}"/>
              </a:ext>
            </a:extLst>
          </p:cNvPr>
          <p:cNvSpPr/>
          <p:nvPr/>
        </p:nvSpPr>
        <p:spPr>
          <a:xfrm>
            <a:off x="12012000" y="-2"/>
            <a:ext cx="180000" cy="6858001"/>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prstClr val="white"/>
              </a:solidFill>
            </a:endParaRPr>
          </a:p>
        </p:txBody>
      </p:sp>
      <p:sp>
        <p:nvSpPr>
          <p:cNvPr id="14" name="Datumsplatzhalter 3">
            <a:extLst>
              <a:ext uri="{FF2B5EF4-FFF2-40B4-BE49-F238E27FC236}">
                <a16:creationId xmlns:a16="http://schemas.microsoft.com/office/drawing/2014/main" id="{B764A92E-E8FD-7942-AA60-672679BD2836}"/>
              </a:ext>
            </a:extLst>
          </p:cNvPr>
          <p:cNvSpPr txBox="1">
            <a:spLocks/>
          </p:cNvSpPr>
          <p:nvPr/>
        </p:nvSpPr>
        <p:spPr>
          <a:xfrm>
            <a:off x="1940161" y="6398825"/>
            <a:ext cx="4162425" cy="365125"/>
          </a:xfrm>
          <a:prstGeom prst="rect">
            <a:avLst/>
          </a:prstGeom>
        </p:spPr>
        <p:txBody>
          <a:bodyPr vert="horz" lIns="68580" tIns="34290" rIns="68580" bIns="3429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103156"/>
                </a:solidFill>
              </a:rPr>
              <a:t>University of Belgrade, Faculty of Philology</a:t>
            </a:r>
          </a:p>
          <a:p>
            <a:endParaRPr lang="de-DE" sz="900" dirty="0">
              <a:solidFill>
                <a:srgbClr val="103156"/>
              </a:solidFill>
            </a:endParaRPr>
          </a:p>
        </p:txBody>
      </p:sp>
      <p:sp>
        <p:nvSpPr>
          <p:cNvPr id="15" name="Datumsplatzhalter 3">
            <a:extLst>
              <a:ext uri="{FF2B5EF4-FFF2-40B4-BE49-F238E27FC236}">
                <a16:creationId xmlns:a16="http://schemas.microsoft.com/office/drawing/2014/main" id="{5CEB59C6-0166-8748-A2CC-F4E6A2E8131C}"/>
              </a:ext>
            </a:extLst>
          </p:cNvPr>
          <p:cNvSpPr>
            <a:spLocks noGrp="1"/>
          </p:cNvSpPr>
          <p:nvPr>
            <p:ph type="dt" sz="half" idx="2"/>
          </p:nvPr>
        </p:nvSpPr>
        <p:spPr>
          <a:xfrm>
            <a:off x="857251" y="6354763"/>
            <a:ext cx="948095"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fld id="{844948D7-7A34-4FE9-81E8-840BF3D99004}" type="datetime1">
              <a:rPr lang="de-DE" smtClean="0">
                <a:solidFill>
                  <a:prstClr val="black">
                    <a:tint val="75000"/>
                  </a:prstClr>
                </a:solidFill>
              </a:rPr>
              <a:pPr/>
              <a:t>14.10.2024</a:t>
            </a:fld>
            <a:endParaRPr lang="de-DE" dirty="0">
              <a:solidFill>
                <a:prstClr val="black">
                  <a:tint val="75000"/>
                </a:prstClr>
              </a:solidFill>
            </a:endParaRPr>
          </a:p>
        </p:txBody>
      </p:sp>
      <p:sp>
        <p:nvSpPr>
          <p:cNvPr id="16" name="Foliennummernplatzhalter 5">
            <a:extLst>
              <a:ext uri="{FF2B5EF4-FFF2-40B4-BE49-F238E27FC236}">
                <a16:creationId xmlns:a16="http://schemas.microsoft.com/office/drawing/2014/main" id="{76C444EC-0F17-944A-815C-B64E9FF428D0}"/>
              </a:ext>
            </a:extLst>
          </p:cNvPr>
          <p:cNvSpPr>
            <a:spLocks noGrp="1"/>
          </p:cNvSpPr>
          <p:nvPr>
            <p:ph type="sldNum" sz="quarter" idx="4"/>
          </p:nvPr>
        </p:nvSpPr>
        <p:spPr>
          <a:xfrm>
            <a:off x="285751" y="6354764"/>
            <a:ext cx="571500" cy="365125"/>
          </a:xfrm>
          <a:prstGeom prst="rect">
            <a:avLst/>
          </a:prstGeom>
        </p:spPr>
        <p:txBody>
          <a:bodyPr vert="horz" lIns="91440" tIns="45720" rIns="91440" bIns="45720" rtlCol="0" anchor="ctr"/>
          <a:lstStyle>
            <a:lvl1pPr algn="l">
              <a:defRPr sz="1050">
                <a:solidFill>
                  <a:schemeClr val="tx1">
                    <a:tint val="75000"/>
                  </a:schemeClr>
                </a:solidFill>
                <a:latin typeface="Arial" panose="020B0604020202020204" pitchFamily="34" charset="0"/>
                <a:cs typeface="Arial" panose="020B0604020202020204" pitchFamily="34" charset="0"/>
              </a:defRPr>
            </a:lvl1pPr>
          </a:lstStyle>
          <a:p>
            <a:fld id="{2AAF2EA3-CB01-FD41-857A-53193AF63843}" type="slidenum">
              <a:rPr lang="de-DE" smtClean="0">
                <a:solidFill>
                  <a:prstClr val="black">
                    <a:tint val="75000"/>
                  </a:prstClr>
                </a:solidFill>
              </a:rPr>
              <a:pPr/>
              <a:t>‹#›</a:t>
            </a:fld>
            <a:endParaRPr lang="de-DE" dirty="0">
              <a:solidFill>
                <a:prstClr val="black">
                  <a:tint val="75000"/>
                </a:prstClr>
              </a:solidFill>
            </a:endParaRPr>
          </a:p>
        </p:txBody>
      </p:sp>
      <p:sp>
        <p:nvSpPr>
          <p:cNvPr id="17" name="Textfeld 16">
            <a:extLst>
              <a:ext uri="{FF2B5EF4-FFF2-40B4-BE49-F238E27FC236}">
                <a16:creationId xmlns:a16="http://schemas.microsoft.com/office/drawing/2014/main" id="{6439FDAB-8861-6947-BB1D-D47BCF14C48B}"/>
              </a:ext>
            </a:extLst>
          </p:cNvPr>
          <p:cNvSpPr txBox="1"/>
          <p:nvPr/>
        </p:nvSpPr>
        <p:spPr>
          <a:xfrm>
            <a:off x="729651" y="6398823"/>
            <a:ext cx="255199" cy="230832"/>
          </a:xfrm>
          <a:prstGeom prst="rect">
            <a:avLst/>
          </a:prstGeom>
          <a:noFill/>
        </p:spPr>
        <p:txBody>
          <a:bodyPr wrap="square" rtlCol="0">
            <a:spAutoFit/>
          </a:bodyPr>
          <a:lstStyle/>
          <a:p>
            <a:r>
              <a:rPr lang="de-DE" sz="900" dirty="0">
                <a:solidFill>
                  <a:srgbClr val="898989"/>
                </a:solidFill>
              </a:rPr>
              <a:t>|</a:t>
            </a:r>
          </a:p>
        </p:txBody>
      </p:sp>
      <p:sp>
        <p:nvSpPr>
          <p:cNvPr id="18" name="Textfeld 17">
            <a:extLst>
              <a:ext uri="{FF2B5EF4-FFF2-40B4-BE49-F238E27FC236}">
                <a16:creationId xmlns:a16="http://schemas.microsoft.com/office/drawing/2014/main" id="{9EE0C8C0-5A7F-FE40-BB98-24DB14294ABA}"/>
              </a:ext>
            </a:extLst>
          </p:cNvPr>
          <p:cNvSpPr txBox="1"/>
          <p:nvPr/>
        </p:nvSpPr>
        <p:spPr>
          <a:xfrm>
            <a:off x="1684053" y="6396908"/>
            <a:ext cx="255199" cy="230832"/>
          </a:xfrm>
          <a:prstGeom prst="rect">
            <a:avLst/>
          </a:prstGeom>
          <a:noFill/>
        </p:spPr>
        <p:txBody>
          <a:bodyPr wrap="square" rtlCol="0">
            <a:spAutoFit/>
          </a:bodyPr>
          <a:lstStyle/>
          <a:p>
            <a:r>
              <a:rPr lang="de-DE" sz="900" dirty="0">
                <a:solidFill>
                  <a:srgbClr val="898989"/>
                </a:solidFill>
              </a:rPr>
              <a:t>|</a:t>
            </a:r>
          </a:p>
        </p:txBody>
      </p:sp>
    </p:spTree>
    <p:extLst>
      <p:ext uri="{BB962C8B-B14F-4D97-AF65-F5344CB8AC3E}">
        <p14:creationId xmlns:p14="http://schemas.microsoft.com/office/powerpoint/2010/main" val="11738977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5" name="Rectangle 20"/>
          <p:cNvSpPr>
            <a:spLocks noChangeArrowheads="1"/>
          </p:cNvSpPr>
          <p:nvPr/>
        </p:nvSpPr>
        <p:spPr bwMode="white">
          <a:xfrm>
            <a:off x="9347200" y="0"/>
            <a:ext cx="28448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6" name="Rectangle 23"/>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7" name="Rectangle 24"/>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8" name="Rectangle 7"/>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9" name="Rectangle 8"/>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Arial" charset="0"/>
            </a:endParaRPr>
          </a:p>
        </p:txBody>
      </p:sp>
      <p:sp>
        <p:nvSpPr>
          <p:cNvPr id="10" name="Straight Connector 9"/>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1" name="Oval 10"/>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2" name="Oval 11"/>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3" name="Vertical Text Placeholder 2"/>
          <p:cNvSpPr>
            <a:spLocks noGrp="1"/>
          </p:cNvSpPr>
          <p:nvPr>
            <p:ph type="body" orient="vert" idx="1"/>
          </p:nvPr>
        </p:nvSpPr>
        <p:spPr>
          <a:xfrm>
            <a:off x="406400" y="304802"/>
            <a:ext cx="8737600" cy="58213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855200" y="304803"/>
            <a:ext cx="19304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9220200" y="3009901"/>
            <a:ext cx="609600" cy="441325"/>
          </a:xfrm>
        </p:spPr>
        <p:txBody>
          <a:bodyPr/>
          <a:lstStyle>
            <a:lvl1pPr fontAlgn="base">
              <a:spcBef>
                <a:spcPct val="0"/>
              </a:spcBef>
              <a:spcAft>
                <a:spcPct val="0"/>
              </a:spcAft>
              <a:defRPr>
                <a:latin typeface="Arial" charset="0"/>
                <a:cs typeface="Arial" charset="0"/>
              </a:defRPr>
            </a:lvl1pPr>
          </a:lstStyle>
          <a:p>
            <a:pPr>
              <a:defRPr/>
            </a:pPr>
            <a:fld id="{4D957FC8-9715-473F-A009-711F33BCC7E3}" type="slidenum">
              <a:rPr lang="en-US"/>
              <a:pPr>
                <a:defRPr/>
              </a:pPr>
              <a:t>‹#›</a:t>
            </a:fld>
            <a:endParaRPr lang="en-US"/>
          </a:p>
        </p:txBody>
      </p:sp>
      <p:sp>
        <p:nvSpPr>
          <p:cNvPr id="14" name="Date Placeholder 3"/>
          <p:cNvSpPr>
            <a:spLocks noGrp="1"/>
          </p:cNvSpPr>
          <p:nvPr>
            <p:ph type="dt" sz="half" idx="11"/>
          </p:nvPr>
        </p:nvSpPr>
        <p:spPr/>
        <p:txBody>
          <a:bodyPr/>
          <a:lstStyle>
            <a:lvl1pPr fontAlgn="base">
              <a:spcBef>
                <a:spcPct val="0"/>
              </a:spcBef>
              <a:spcAft>
                <a:spcPct val="0"/>
              </a:spcAft>
              <a:defRPr>
                <a:latin typeface="Arial" charset="0"/>
                <a:cs typeface="Arial" charset="0"/>
              </a:defRPr>
            </a:lvl1pPr>
          </a:lstStyle>
          <a:p>
            <a:pPr>
              <a:defRPr/>
            </a:pPr>
            <a:fld id="{725A84D7-C414-4829-BAD4-CA8952C2E26E}" type="datetimeFigureOut">
              <a:rPr lang="en-US"/>
              <a:pPr>
                <a:defRPr/>
              </a:pPr>
              <a:t>10/14/2024</a:t>
            </a:fld>
            <a:endParaRPr lang="en-US"/>
          </a:p>
        </p:txBody>
      </p:sp>
      <p:sp>
        <p:nvSpPr>
          <p:cNvPr id="15" name="Footer Placeholder 4"/>
          <p:cNvSpPr>
            <a:spLocks noGrp="1"/>
          </p:cNvSpPr>
          <p:nvPr>
            <p:ph type="ftr" sz="quarter" idx="12"/>
          </p:nvPr>
        </p:nvSpPr>
        <p:spPr/>
        <p:txBody>
          <a:bodyPr/>
          <a:lstStyle>
            <a:lvl1pPr fontAlgn="base">
              <a:spcBef>
                <a:spcPct val="0"/>
              </a:spcBef>
              <a:spcAft>
                <a:spcPct val="0"/>
              </a:spcAft>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1510634035"/>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6" name="Rechteck 9">
            <a:extLst>
              <a:ext uri="{FF2B5EF4-FFF2-40B4-BE49-F238E27FC236}">
                <a16:creationId xmlns:a16="http://schemas.microsoft.com/office/drawing/2014/main" id="{C518CFDB-C7E0-4C0D-92A8-CAA6FCF31385}"/>
              </a:ext>
            </a:extLst>
          </p:cNvPr>
          <p:cNvSpPr/>
          <p:nvPr/>
        </p:nvSpPr>
        <p:spPr>
          <a:xfrm>
            <a:off x="6096000" y="0"/>
            <a:ext cx="6096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sp>
        <p:nvSpPr>
          <p:cNvPr id="7" name="Textfeld 11">
            <a:extLst>
              <a:ext uri="{FF2B5EF4-FFF2-40B4-BE49-F238E27FC236}">
                <a16:creationId xmlns:a16="http://schemas.microsoft.com/office/drawing/2014/main" id="{F978417F-D1D9-44AA-89FE-5B2FA2673053}"/>
              </a:ext>
            </a:extLst>
          </p:cNvPr>
          <p:cNvSpPr txBox="1">
            <a:spLocks noChangeArrowheads="1"/>
          </p:cNvSpPr>
          <p:nvPr/>
        </p:nvSpPr>
        <p:spPr bwMode="auto">
          <a:xfrm>
            <a:off x="7764521" y="4953000"/>
            <a:ext cx="27589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800">
                <a:solidFill>
                  <a:srgbClr val="103156"/>
                </a:solidFill>
              </a:rPr>
              <a:t>Универзитет у Београду</a:t>
            </a:r>
          </a:p>
          <a:p>
            <a:pPr algn="ctr" eaLnBrk="1" hangingPunct="1">
              <a:defRPr/>
            </a:pPr>
            <a:r>
              <a:rPr lang="en-US" altLang="en-US" sz="1800">
                <a:solidFill>
                  <a:srgbClr val="103156"/>
                </a:solidFill>
              </a:rPr>
              <a:t>Филолошки факултет</a:t>
            </a:r>
            <a:endParaRPr lang="de-DE" altLang="en-US" sz="1800">
              <a:solidFill>
                <a:srgbClr val="103156"/>
              </a:solidFill>
            </a:endParaRPr>
          </a:p>
        </p:txBody>
      </p:sp>
      <p:pic>
        <p:nvPicPr>
          <p:cNvPr id="8" name="Grafik 16">
            <a:extLst>
              <a:ext uri="{FF2B5EF4-FFF2-40B4-BE49-F238E27FC236}">
                <a16:creationId xmlns:a16="http://schemas.microsoft.com/office/drawing/2014/main" id="{8F956628-ABDF-4E8B-AEB6-27D64B770F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31618" y="1301750"/>
            <a:ext cx="3424767"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292100" y="381001"/>
            <a:ext cx="5359400" cy="2260599"/>
          </a:xfrm>
        </p:spPr>
        <p:txBody>
          <a:bodyPr anchor="b"/>
          <a:lstStyle>
            <a:lvl1pPr algn="l">
              <a:defRPr sz="4500">
                <a:latin typeface="Arial" panose="020B0604020202020204" pitchFamily="34" charset="0"/>
                <a:cs typeface="Arial" panose="020B0604020202020204" pitchFamily="34" charset="0"/>
              </a:defRPr>
            </a:lvl1pPr>
          </a:lstStyle>
          <a:p>
            <a:r>
              <a:rPr lang="en-US"/>
              <a:t>Click to edit Master title style</a:t>
            </a:r>
            <a:endParaRPr lang="de-DE" dirty="0"/>
          </a:p>
        </p:txBody>
      </p:sp>
      <p:sp>
        <p:nvSpPr>
          <p:cNvPr id="3" name="Untertitel 2"/>
          <p:cNvSpPr>
            <a:spLocks noGrp="1"/>
          </p:cNvSpPr>
          <p:nvPr>
            <p:ph type="subTitle" idx="1"/>
          </p:nvPr>
        </p:nvSpPr>
        <p:spPr>
          <a:xfrm>
            <a:off x="292100" y="2795057"/>
            <a:ext cx="5359400" cy="680074"/>
          </a:xfrm>
        </p:spPr>
        <p:txBody>
          <a:bodyPr/>
          <a:lstStyle>
            <a:lvl1pPr marL="0" indent="0" algn="l">
              <a:buNone/>
              <a:defRPr sz="21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de-DE" dirty="0"/>
          </a:p>
        </p:txBody>
      </p:sp>
      <p:sp>
        <p:nvSpPr>
          <p:cNvPr id="11" name="Textplatzhalter 10"/>
          <p:cNvSpPr>
            <a:spLocks noGrp="1"/>
          </p:cNvSpPr>
          <p:nvPr>
            <p:ph type="body" sz="quarter" idx="11"/>
          </p:nvPr>
        </p:nvSpPr>
        <p:spPr>
          <a:xfrm>
            <a:off x="292100" y="4948146"/>
            <a:ext cx="5359400" cy="457199"/>
          </a:xfrm>
        </p:spPr>
        <p:txBody>
          <a:bodyPr anchor="ctr"/>
          <a:lstStyle>
            <a:lvl1pPr marL="0" indent="0">
              <a:buNone/>
              <a:defRPr sz="1500">
                <a:solidFill>
                  <a:schemeClr val="bg2">
                    <a:lumMod val="50000"/>
                  </a:schemeClr>
                </a:solidFill>
              </a:defRPr>
            </a:lvl1pPr>
          </a:lstStyle>
          <a:p>
            <a:pPr lvl="0"/>
            <a:r>
              <a:rPr lang="en-US"/>
              <a:t>Click to edit Master text styles</a:t>
            </a:r>
          </a:p>
        </p:txBody>
      </p:sp>
      <p:sp>
        <p:nvSpPr>
          <p:cNvPr id="13" name="Textplatzhalter 10"/>
          <p:cNvSpPr>
            <a:spLocks noGrp="1"/>
          </p:cNvSpPr>
          <p:nvPr>
            <p:ph type="body" sz="quarter" idx="12"/>
          </p:nvPr>
        </p:nvSpPr>
        <p:spPr>
          <a:xfrm>
            <a:off x="292100" y="5419633"/>
            <a:ext cx="5359400" cy="365125"/>
          </a:xfrm>
        </p:spPr>
        <p:txBody>
          <a:bodyPr anchor="ctr"/>
          <a:lstStyle>
            <a:lvl1pPr marL="0" indent="0">
              <a:buNone/>
              <a:defRPr sz="1200">
                <a:solidFill>
                  <a:schemeClr val="bg2">
                    <a:lumMod val="50000"/>
                  </a:schemeClr>
                </a:solidFill>
              </a:defRPr>
            </a:lvl1pPr>
          </a:lstStyle>
          <a:p>
            <a:pPr lvl="0"/>
            <a:r>
              <a:rPr lang="en-US"/>
              <a:t>Click to edit Master text styles</a:t>
            </a:r>
          </a:p>
        </p:txBody>
      </p:sp>
      <p:sp>
        <p:nvSpPr>
          <p:cNvPr id="9" name="Datumsplatzhalter 3">
            <a:extLst>
              <a:ext uri="{FF2B5EF4-FFF2-40B4-BE49-F238E27FC236}">
                <a16:creationId xmlns:a16="http://schemas.microsoft.com/office/drawing/2014/main" id="{91AAD365-D8BB-4EF7-AF57-2AE804E7E403}"/>
              </a:ext>
            </a:extLst>
          </p:cNvPr>
          <p:cNvSpPr>
            <a:spLocks noGrp="1"/>
          </p:cNvSpPr>
          <p:nvPr>
            <p:ph type="dt" sz="half" idx="13"/>
          </p:nvPr>
        </p:nvSpPr>
        <p:spPr>
          <a:xfrm>
            <a:off x="292100" y="6294439"/>
            <a:ext cx="5359400" cy="365125"/>
          </a:xfrm>
        </p:spPr>
        <p:txBody>
          <a:bodyPr/>
          <a:lstStyle>
            <a:lvl1pPr algn="l" eaLnBrk="0" fontAlgn="base" hangingPunct="0">
              <a:spcBef>
                <a:spcPct val="0"/>
              </a:spcBef>
              <a:spcAft>
                <a:spcPct val="0"/>
              </a:spcAft>
              <a:defRPr sz="1050">
                <a:solidFill>
                  <a:prstClr val="black">
                    <a:tint val="75000"/>
                  </a:prstClr>
                </a:solidFill>
                <a:latin typeface="Arial" panose="020B0604020202020204" pitchFamily="34" charset="0"/>
                <a:cs typeface="Arial" panose="020B0604020202020204" pitchFamily="34" charset="0"/>
              </a:defRPr>
            </a:lvl1pPr>
          </a:lstStyle>
          <a:p>
            <a:pPr>
              <a:defRPr/>
            </a:pPr>
            <a:fld id="{3E6BFDA8-91DB-400D-931E-D3C4193BCD0B}" type="datetime1">
              <a:rPr lang="de-DE"/>
              <a:pPr>
                <a:defRPr/>
              </a:pPr>
              <a:t>14.10.2024</a:t>
            </a:fld>
            <a:endParaRPr lang="de-DE" dirty="0"/>
          </a:p>
        </p:txBody>
      </p:sp>
    </p:spTree>
    <p:extLst>
      <p:ext uri="{BB962C8B-B14F-4D97-AF65-F5344CB8AC3E}">
        <p14:creationId xmlns:p14="http://schemas.microsoft.com/office/powerpoint/2010/main" val="3162148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Textfeld 11">
            <a:extLst>
              <a:ext uri="{FF2B5EF4-FFF2-40B4-BE49-F238E27FC236}">
                <a16:creationId xmlns:a16="http://schemas.microsoft.com/office/drawing/2014/main" id="{BADF8237-44E6-408C-BC9E-EEE5A2F3D107}"/>
              </a:ext>
            </a:extLst>
          </p:cNvPr>
          <p:cNvSpPr txBox="1">
            <a:spLocks noChangeArrowheads="1"/>
          </p:cNvSpPr>
          <p:nvPr/>
        </p:nvSpPr>
        <p:spPr bwMode="auto">
          <a:xfrm>
            <a:off x="1530135" y="504826"/>
            <a:ext cx="15985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de-DE" altLang="en-US" sz="1200">
                <a:solidFill>
                  <a:srgbClr val="000000"/>
                </a:solidFill>
                <a:latin typeface="Times New Roman" panose="02020603050405020304" pitchFamily="18" charset="0"/>
                <a:cs typeface="Times New Roman" panose="02020603050405020304" pitchFamily="18" charset="0"/>
              </a:rPr>
              <a:t>University of Belgrade</a:t>
            </a:r>
          </a:p>
          <a:p>
            <a:pPr algn="ctr" eaLnBrk="1" hangingPunct="1">
              <a:defRPr/>
            </a:pPr>
            <a:r>
              <a:rPr lang="de-DE" altLang="en-US" sz="1200">
                <a:solidFill>
                  <a:srgbClr val="000000"/>
                </a:solidFill>
                <a:latin typeface="Times New Roman" panose="02020603050405020304" pitchFamily="18" charset="0"/>
                <a:cs typeface="Times New Roman" panose="02020603050405020304" pitchFamily="18" charset="0"/>
              </a:rPr>
              <a:t>Faculty of Philology</a:t>
            </a:r>
          </a:p>
        </p:txBody>
      </p:sp>
      <p:pic>
        <p:nvPicPr>
          <p:cNvPr id="7" name="Grafik 5">
            <a:extLst>
              <a:ext uri="{FF2B5EF4-FFF2-40B4-BE49-F238E27FC236}">
                <a16:creationId xmlns:a16="http://schemas.microsoft.com/office/drawing/2014/main" id="{B06CB1E1-1103-4471-AFDA-A6048C7EDA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1" y="236538"/>
            <a:ext cx="105833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8">
            <a:extLst>
              <a:ext uri="{FF2B5EF4-FFF2-40B4-BE49-F238E27FC236}">
                <a16:creationId xmlns:a16="http://schemas.microsoft.com/office/drawing/2014/main" id="{E540D2BC-656A-4E55-9A69-2BFF156E01A9}"/>
              </a:ext>
            </a:extLst>
          </p:cNvPr>
          <p:cNvPicPr>
            <a:picLocks noChangeAspect="1"/>
          </p:cNvPicPr>
          <p:nvPr/>
        </p:nvPicPr>
        <p:blipFill>
          <a:blip r:embed="rId3">
            <a:extLst>
              <a:ext uri="{28A0092B-C50C-407E-A947-70E740481C1C}">
                <a14:useLocalDpi xmlns:a14="http://schemas.microsoft.com/office/drawing/2010/main" val="0"/>
              </a:ext>
            </a:extLst>
          </a:blip>
          <a:srcRect l="11426" r="21877"/>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271268" y="1581357"/>
            <a:ext cx="5359400" cy="1894230"/>
          </a:xfrm>
        </p:spPr>
        <p:txBody>
          <a:bodyPr anchor="b">
            <a:normAutofit/>
          </a:bodyPr>
          <a:lstStyle>
            <a:lvl1pPr algn="l">
              <a:defRPr sz="4500">
                <a:latin typeface="Arial" panose="020B0604020202020204" pitchFamily="34" charset="0"/>
                <a:cs typeface="Arial" panose="020B0604020202020204" pitchFamily="34" charset="0"/>
              </a:defRPr>
            </a:lvl1pPr>
          </a:lstStyle>
          <a:p>
            <a:r>
              <a:rPr lang="en-US"/>
              <a:t>Click to edit Master title style</a:t>
            </a:r>
            <a:endParaRPr lang="de-DE" dirty="0"/>
          </a:p>
        </p:txBody>
      </p:sp>
      <p:sp>
        <p:nvSpPr>
          <p:cNvPr id="3" name="Untertitel 2"/>
          <p:cNvSpPr>
            <a:spLocks noGrp="1"/>
          </p:cNvSpPr>
          <p:nvPr>
            <p:ph type="subTitle" idx="1"/>
          </p:nvPr>
        </p:nvSpPr>
        <p:spPr>
          <a:xfrm>
            <a:off x="271268" y="3544539"/>
            <a:ext cx="5359400" cy="680074"/>
          </a:xfrm>
        </p:spPr>
        <p:txBody>
          <a:bodyPr/>
          <a:lstStyle>
            <a:lvl1pPr marL="0" indent="0" algn="l">
              <a:buNone/>
              <a:defRPr sz="21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de-DE" dirty="0"/>
          </a:p>
        </p:txBody>
      </p:sp>
      <p:sp>
        <p:nvSpPr>
          <p:cNvPr id="11" name="Textplatzhalter 10"/>
          <p:cNvSpPr>
            <a:spLocks noGrp="1"/>
          </p:cNvSpPr>
          <p:nvPr>
            <p:ph type="body" sz="quarter" idx="11"/>
          </p:nvPr>
        </p:nvSpPr>
        <p:spPr>
          <a:xfrm>
            <a:off x="271268" y="5014949"/>
            <a:ext cx="5359400" cy="365125"/>
          </a:xfrm>
        </p:spPr>
        <p:txBody>
          <a:bodyPr anchor="ctr"/>
          <a:lstStyle>
            <a:lvl1pPr marL="0" indent="0">
              <a:buNone/>
              <a:defRPr sz="1500">
                <a:solidFill>
                  <a:schemeClr val="bg2">
                    <a:lumMod val="50000"/>
                  </a:schemeClr>
                </a:solidFill>
              </a:defRPr>
            </a:lvl1pPr>
          </a:lstStyle>
          <a:p>
            <a:pPr lvl="0"/>
            <a:r>
              <a:rPr lang="en-US"/>
              <a:t>Click to edit Master text styles</a:t>
            </a:r>
          </a:p>
        </p:txBody>
      </p:sp>
      <p:sp>
        <p:nvSpPr>
          <p:cNvPr id="13" name="Textplatzhalter 10"/>
          <p:cNvSpPr>
            <a:spLocks noGrp="1"/>
          </p:cNvSpPr>
          <p:nvPr>
            <p:ph type="body" sz="quarter" idx="12"/>
          </p:nvPr>
        </p:nvSpPr>
        <p:spPr>
          <a:xfrm>
            <a:off x="271268" y="5394362"/>
            <a:ext cx="5359400" cy="365125"/>
          </a:xfrm>
        </p:spPr>
        <p:txBody>
          <a:bodyPr anchor="ctr"/>
          <a:lstStyle>
            <a:lvl1pPr marL="0" indent="0">
              <a:buNone/>
              <a:defRPr sz="1200">
                <a:solidFill>
                  <a:schemeClr val="bg2">
                    <a:lumMod val="50000"/>
                  </a:schemeClr>
                </a:solidFill>
              </a:defRPr>
            </a:lvl1pPr>
          </a:lstStyle>
          <a:p>
            <a:pPr lvl="0"/>
            <a:r>
              <a:rPr lang="en-US"/>
              <a:t>Click to edit Master text styles</a:t>
            </a:r>
          </a:p>
        </p:txBody>
      </p:sp>
      <p:sp>
        <p:nvSpPr>
          <p:cNvPr id="9" name="Datumsplatzhalter 3">
            <a:extLst>
              <a:ext uri="{FF2B5EF4-FFF2-40B4-BE49-F238E27FC236}">
                <a16:creationId xmlns:a16="http://schemas.microsoft.com/office/drawing/2014/main" id="{0F6A8CBE-42A3-48DA-9E0D-F9D83DF6FD41}"/>
              </a:ext>
            </a:extLst>
          </p:cNvPr>
          <p:cNvSpPr>
            <a:spLocks noGrp="1"/>
          </p:cNvSpPr>
          <p:nvPr>
            <p:ph type="dt" sz="half" idx="13"/>
          </p:nvPr>
        </p:nvSpPr>
        <p:spPr>
          <a:xfrm>
            <a:off x="270933" y="6318251"/>
            <a:ext cx="5359400" cy="365125"/>
          </a:xfrm>
        </p:spPr>
        <p:txBody>
          <a:bodyPr/>
          <a:lstStyle>
            <a:lvl1pPr algn="l" eaLnBrk="0" fontAlgn="base" hangingPunct="0">
              <a:spcBef>
                <a:spcPct val="0"/>
              </a:spcBef>
              <a:spcAft>
                <a:spcPct val="0"/>
              </a:spcAft>
              <a:defRPr sz="1050">
                <a:solidFill>
                  <a:prstClr val="black">
                    <a:tint val="75000"/>
                  </a:prstClr>
                </a:solidFill>
                <a:latin typeface="Arial" panose="020B0604020202020204" pitchFamily="34" charset="0"/>
                <a:cs typeface="Arial" panose="020B0604020202020204" pitchFamily="34" charset="0"/>
              </a:defRPr>
            </a:lvl1pPr>
          </a:lstStyle>
          <a:p>
            <a:pPr>
              <a:defRPr/>
            </a:pPr>
            <a:fld id="{FC950663-A9B6-49F9-A934-D0049E538093}" type="datetime1">
              <a:rPr lang="de-DE"/>
              <a:pPr>
                <a:defRPr/>
              </a:pPr>
              <a:t>14.10.2024</a:t>
            </a:fld>
            <a:endParaRPr lang="de-DE" dirty="0"/>
          </a:p>
        </p:txBody>
      </p:sp>
    </p:spTree>
    <p:extLst>
      <p:ext uri="{BB962C8B-B14F-4D97-AF65-F5344CB8AC3E}">
        <p14:creationId xmlns:p14="http://schemas.microsoft.com/office/powerpoint/2010/main" val="140178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13" name="Grafik 17">
            <a:extLst>
              <a:ext uri="{FF2B5EF4-FFF2-40B4-BE49-F238E27FC236}">
                <a16:creationId xmlns:a16="http://schemas.microsoft.com/office/drawing/2014/main" id="{1F644DC5-869D-4D91-BE1A-BFC9E03EFD88}"/>
              </a:ext>
            </a:extLst>
          </p:cNvPr>
          <p:cNvPicPr>
            <a:picLocks noChangeAspect="1"/>
          </p:cNvPicPr>
          <p:nvPr/>
        </p:nvPicPr>
        <p:blipFill rotWithShape="1">
          <a:blip r:embed="rId2">
            <a:duotone>
              <a:schemeClr val="bg2">
                <a:shade val="45000"/>
                <a:satMod val="135000"/>
              </a:schemeClr>
              <a:prstClr val="white"/>
            </a:duotone>
            <a:alphaModFix amt="20000"/>
          </a:blip>
          <a:srcRect t="14622" r="42486" b="14622"/>
          <a:stretch/>
        </p:blipFill>
        <p:spPr>
          <a:xfrm>
            <a:off x="6617613" y="-1"/>
            <a:ext cx="5574387" cy="6858001"/>
          </a:xfrm>
          <a:prstGeom prst="rect">
            <a:avLst/>
          </a:prstGeom>
        </p:spPr>
      </p:pic>
      <p:sp>
        <p:nvSpPr>
          <p:cNvPr id="14" name="Rechteck 18">
            <a:extLst>
              <a:ext uri="{FF2B5EF4-FFF2-40B4-BE49-F238E27FC236}">
                <a16:creationId xmlns:a16="http://schemas.microsoft.com/office/drawing/2014/main" id="{B60B241A-FB6D-4881-BE1C-531DCB90D77B}"/>
              </a:ext>
            </a:extLst>
          </p:cNvPr>
          <p:cNvSpPr/>
          <p:nvPr/>
        </p:nvSpPr>
        <p:spPr>
          <a:xfrm>
            <a:off x="12012085" y="0"/>
            <a:ext cx="179916" cy="6858000"/>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sp>
        <p:nvSpPr>
          <p:cNvPr id="15" name="Datumsplatzhalter 3">
            <a:extLst>
              <a:ext uri="{FF2B5EF4-FFF2-40B4-BE49-F238E27FC236}">
                <a16:creationId xmlns:a16="http://schemas.microsoft.com/office/drawing/2014/main" id="{382587D6-B3F4-4F64-AAC9-E46FBF072917}"/>
              </a:ext>
            </a:extLst>
          </p:cNvPr>
          <p:cNvSpPr txBox="1">
            <a:spLocks/>
          </p:cNvSpPr>
          <p:nvPr/>
        </p:nvSpPr>
        <p:spPr>
          <a:xfrm>
            <a:off x="1940985" y="6354764"/>
            <a:ext cx="4161367" cy="365125"/>
          </a:xfrm>
          <a:prstGeom prst="rect">
            <a:avLst/>
          </a:prstGeom>
        </p:spPr>
        <p:txBody>
          <a:bodyPr lIns="68580" tIns="34290" rIns="68580" bIns="3429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x-none" sz="900" dirty="0">
                <a:solidFill>
                  <a:srgbClr val="103156"/>
                </a:solidFill>
              </a:rPr>
              <a:t>Универзитет у Београду, Филолошки Факултет</a:t>
            </a:r>
            <a:endParaRPr lang="de-DE" sz="900" dirty="0">
              <a:solidFill>
                <a:srgbClr val="103156"/>
              </a:solidFill>
            </a:endParaRPr>
          </a:p>
        </p:txBody>
      </p:sp>
      <p:sp>
        <p:nvSpPr>
          <p:cNvPr id="17" name="Textfeld 22">
            <a:extLst>
              <a:ext uri="{FF2B5EF4-FFF2-40B4-BE49-F238E27FC236}">
                <a16:creationId xmlns:a16="http://schemas.microsoft.com/office/drawing/2014/main" id="{5AA04F90-D336-4873-B8C0-1B5E8BF5E30B}"/>
              </a:ext>
            </a:extLst>
          </p:cNvPr>
          <p:cNvSpPr txBox="1">
            <a:spLocks noChangeArrowheads="1"/>
          </p:cNvSpPr>
          <p:nvPr/>
        </p:nvSpPr>
        <p:spPr bwMode="auto">
          <a:xfrm>
            <a:off x="730251" y="6399214"/>
            <a:ext cx="25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18" name="Textfeld 23">
            <a:extLst>
              <a:ext uri="{FF2B5EF4-FFF2-40B4-BE49-F238E27FC236}">
                <a16:creationId xmlns:a16="http://schemas.microsoft.com/office/drawing/2014/main" id="{76544123-7650-4B90-84B8-5BEF5222989A}"/>
              </a:ext>
            </a:extLst>
          </p:cNvPr>
          <p:cNvSpPr txBox="1">
            <a:spLocks noChangeArrowheads="1"/>
          </p:cNvSpPr>
          <p:nvPr/>
        </p:nvSpPr>
        <p:spPr bwMode="auto">
          <a:xfrm>
            <a:off x="1684867" y="6397625"/>
            <a:ext cx="25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16" name="Titel 1"/>
          <p:cNvSpPr>
            <a:spLocks noGrp="1"/>
          </p:cNvSpPr>
          <p:nvPr>
            <p:ph type="title"/>
          </p:nvPr>
        </p:nvSpPr>
        <p:spPr>
          <a:xfrm>
            <a:off x="285749" y="7933"/>
            <a:ext cx="11068051" cy="1325563"/>
          </a:xfrm>
        </p:spPr>
        <p:txBody>
          <a:bodyPr/>
          <a:lstStyle/>
          <a:p>
            <a:r>
              <a:rPr lang="en-US"/>
              <a:t>Click to edit Master title style</a:t>
            </a:r>
            <a:endParaRPr lang="de-DE" dirty="0"/>
          </a:p>
        </p:txBody>
      </p:sp>
      <p:sp>
        <p:nvSpPr>
          <p:cNvPr id="31" name="Textplatzhalter 10"/>
          <p:cNvSpPr>
            <a:spLocks noGrp="1" noChangeAspect="1"/>
          </p:cNvSpPr>
          <p:nvPr>
            <p:ph type="body" sz="quarter" idx="11"/>
          </p:nvPr>
        </p:nvSpPr>
        <p:spPr>
          <a:xfrm>
            <a:off x="337500" y="1931988"/>
            <a:ext cx="468000" cy="468000"/>
          </a:xfrm>
          <a:solidFill>
            <a:schemeClr val="bg1">
              <a:lumMod val="95000"/>
            </a:schemeClr>
          </a:solidFill>
        </p:spPr>
        <p:txBody>
          <a:bodyPr anchor="ctr"/>
          <a:lstStyle>
            <a:lvl1pPr marL="0" indent="0" algn="ctr">
              <a:buNone/>
              <a:defRPr sz="1500" b="1">
                <a:solidFill>
                  <a:srgbClr val="103156"/>
                </a:solidFill>
              </a:defRPr>
            </a:lvl1pPr>
          </a:lstStyle>
          <a:p>
            <a:pPr lvl="0"/>
            <a:r>
              <a:rPr lang="en-US"/>
              <a:t>Click to edit Master text styles</a:t>
            </a:r>
          </a:p>
        </p:txBody>
      </p:sp>
      <p:sp>
        <p:nvSpPr>
          <p:cNvPr id="32" name="Textplatzhalter 10"/>
          <p:cNvSpPr>
            <a:spLocks noGrp="1" noChangeAspect="1"/>
          </p:cNvSpPr>
          <p:nvPr>
            <p:ph type="body" sz="quarter" idx="12"/>
          </p:nvPr>
        </p:nvSpPr>
        <p:spPr>
          <a:xfrm>
            <a:off x="337500" y="2738670"/>
            <a:ext cx="468000" cy="468000"/>
          </a:xfrm>
          <a:solidFill>
            <a:schemeClr val="bg1">
              <a:lumMod val="95000"/>
            </a:schemeClr>
          </a:solidFill>
        </p:spPr>
        <p:txBody>
          <a:bodyPr anchor="ctr"/>
          <a:lstStyle>
            <a:lvl1pPr marL="0" indent="0" algn="ctr">
              <a:buNone/>
              <a:defRPr sz="1500" b="1">
                <a:solidFill>
                  <a:srgbClr val="103156"/>
                </a:solidFill>
              </a:defRPr>
            </a:lvl1pPr>
          </a:lstStyle>
          <a:p>
            <a:pPr lvl="0"/>
            <a:r>
              <a:rPr lang="en-US"/>
              <a:t>Click to edit Master text styles</a:t>
            </a:r>
          </a:p>
        </p:txBody>
      </p:sp>
      <p:sp>
        <p:nvSpPr>
          <p:cNvPr id="33" name="Textplatzhalter 10"/>
          <p:cNvSpPr>
            <a:spLocks noGrp="1" noChangeAspect="1"/>
          </p:cNvSpPr>
          <p:nvPr>
            <p:ph type="body" sz="quarter" idx="13"/>
          </p:nvPr>
        </p:nvSpPr>
        <p:spPr>
          <a:xfrm>
            <a:off x="337500" y="3545352"/>
            <a:ext cx="468000" cy="468000"/>
          </a:xfrm>
          <a:solidFill>
            <a:schemeClr val="bg1">
              <a:lumMod val="95000"/>
            </a:schemeClr>
          </a:solidFill>
        </p:spPr>
        <p:txBody>
          <a:bodyPr anchor="ctr"/>
          <a:lstStyle>
            <a:lvl1pPr marL="0" indent="0" algn="ctr">
              <a:buNone/>
              <a:defRPr sz="1500" b="1">
                <a:solidFill>
                  <a:srgbClr val="103156"/>
                </a:solidFill>
              </a:defRPr>
            </a:lvl1pPr>
          </a:lstStyle>
          <a:p>
            <a:pPr lvl="0"/>
            <a:r>
              <a:rPr lang="en-US"/>
              <a:t>Click to edit Master text styles</a:t>
            </a:r>
          </a:p>
        </p:txBody>
      </p:sp>
      <p:sp>
        <p:nvSpPr>
          <p:cNvPr id="34" name="Textplatzhalter 10"/>
          <p:cNvSpPr>
            <a:spLocks noGrp="1" noChangeAspect="1"/>
          </p:cNvSpPr>
          <p:nvPr>
            <p:ph type="body" sz="quarter" idx="14"/>
          </p:nvPr>
        </p:nvSpPr>
        <p:spPr>
          <a:xfrm>
            <a:off x="337500" y="4352034"/>
            <a:ext cx="468000" cy="468000"/>
          </a:xfrm>
          <a:solidFill>
            <a:schemeClr val="bg1">
              <a:lumMod val="95000"/>
            </a:schemeClr>
          </a:solidFill>
        </p:spPr>
        <p:txBody>
          <a:bodyPr anchor="ctr"/>
          <a:lstStyle>
            <a:lvl1pPr marL="0" indent="0" algn="ctr">
              <a:buNone/>
              <a:defRPr sz="1500" b="1">
                <a:solidFill>
                  <a:srgbClr val="103156"/>
                </a:solidFill>
              </a:defRPr>
            </a:lvl1pPr>
          </a:lstStyle>
          <a:p>
            <a:pPr lvl="0"/>
            <a:r>
              <a:rPr lang="en-US"/>
              <a:t>Click to edit Master text styles</a:t>
            </a:r>
          </a:p>
        </p:txBody>
      </p:sp>
      <p:sp>
        <p:nvSpPr>
          <p:cNvPr id="35" name="Textplatzhalter 10"/>
          <p:cNvSpPr>
            <a:spLocks noGrp="1" noChangeAspect="1"/>
          </p:cNvSpPr>
          <p:nvPr>
            <p:ph type="body" sz="quarter" idx="15"/>
          </p:nvPr>
        </p:nvSpPr>
        <p:spPr>
          <a:xfrm>
            <a:off x="337500" y="5158714"/>
            <a:ext cx="468000" cy="468000"/>
          </a:xfrm>
          <a:solidFill>
            <a:schemeClr val="bg1">
              <a:lumMod val="95000"/>
            </a:schemeClr>
          </a:solidFill>
        </p:spPr>
        <p:txBody>
          <a:bodyPr anchor="ctr"/>
          <a:lstStyle>
            <a:lvl1pPr marL="0" indent="0" algn="ctr">
              <a:buNone/>
              <a:defRPr sz="1500" b="1">
                <a:solidFill>
                  <a:srgbClr val="103156"/>
                </a:solidFill>
              </a:defRPr>
            </a:lvl1pPr>
          </a:lstStyle>
          <a:p>
            <a:pPr lvl="0"/>
            <a:r>
              <a:rPr lang="en-US"/>
              <a:t>Click to edit Master text styles</a:t>
            </a:r>
          </a:p>
        </p:txBody>
      </p:sp>
      <p:sp>
        <p:nvSpPr>
          <p:cNvPr id="37" name="Textplatzhalter 10"/>
          <p:cNvSpPr>
            <a:spLocks noGrp="1"/>
          </p:cNvSpPr>
          <p:nvPr>
            <p:ph type="body" sz="quarter" idx="16"/>
          </p:nvPr>
        </p:nvSpPr>
        <p:spPr>
          <a:xfrm>
            <a:off x="929114" y="1931988"/>
            <a:ext cx="10424687" cy="468000"/>
          </a:xfrm>
        </p:spPr>
        <p:txBody>
          <a:bodyPr anchor="ctr"/>
          <a:lstStyle>
            <a:lvl1pPr marL="0" indent="0">
              <a:buNone/>
              <a:defRPr sz="1800">
                <a:solidFill>
                  <a:schemeClr val="tx1"/>
                </a:solidFill>
              </a:defRPr>
            </a:lvl1pPr>
          </a:lstStyle>
          <a:p>
            <a:pPr lvl="0"/>
            <a:r>
              <a:rPr lang="en-US"/>
              <a:t>Click to edit Master text styles</a:t>
            </a:r>
          </a:p>
        </p:txBody>
      </p:sp>
      <p:sp>
        <p:nvSpPr>
          <p:cNvPr id="38" name="Textplatzhalter 10"/>
          <p:cNvSpPr>
            <a:spLocks noGrp="1"/>
          </p:cNvSpPr>
          <p:nvPr>
            <p:ph type="body" sz="quarter" idx="17"/>
          </p:nvPr>
        </p:nvSpPr>
        <p:spPr>
          <a:xfrm>
            <a:off x="929114" y="2738670"/>
            <a:ext cx="10424687" cy="468000"/>
          </a:xfrm>
        </p:spPr>
        <p:txBody>
          <a:bodyPr anchor="ctr"/>
          <a:lstStyle>
            <a:lvl1pPr marL="0" indent="0">
              <a:buNone/>
              <a:defRPr sz="1800">
                <a:solidFill>
                  <a:schemeClr val="tx1"/>
                </a:solidFill>
              </a:defRPr>
            </a:lvl1pPr>
          </a:lstStyle>
          <a:p>
            <a:pPr lvl="0"/>
            <a:r>
              <a:rPr lang="en-US"/>
              <a:t>Click to edit Master text styles</a:t>
            </a:r>
          </a:p>
        </p:txBody>
      </p:sp>
      <p:sp>
        <p:nvSpPr>
          <p:cNvPr id="39" name="Textplatzhalter 10"/>
          <p:cNvSpPr>
            <a:spLocks noGrp="1"/>
          </p:cNvSpPr>
          <p:nvPr>
            <p:ph type="body" sz="quarter" idx="18"/>
          </p:nvPr>
        </p:nvSpPr>
        <p:spPr>
          <a:xfrm>
            <a:off x="929114" y="3545352"/>
            <a:ext cx="10424687" cy="468000"/>
          </a:xfrm>
        </p:spPr>
        <p:txBody>
          <a:bodyPr anchor="ctr"/>
          <a:lstStyle>
            <a:lvl1pPr marL="0" indent="0">
              <a:buNone/>
              <a:defRPr sz="1800">
                <a:solidFill>
                  <a:schemeClr val="tx1"/>
                </a:solidFill>
              </a:defRPr>
            </a:lvl1pPr>
          </a:lstStyle>
          <a:p>
            <a:pPr lvl="0"/>
            <a:r>
              <a:rPr lang="en-US"/>
              <a:t>Click to edit Master text styles</a:t>
            </a:r>
          </a:p>
        </p:txBody>
      </p:sp>
      <p:sp>
        <p:nvSpPr>
          <p:cNvPr id="40" name="Textplatzhalter 10"/>
          <p:cNvSpPr>
            <a:spLocks noGrp="1"/>
          </p:cNvSpPr>
          <p:nvPr>
            <p:ph type="body" sz="quarter" idx="19"/>
          </p:nvPr>
        </p:nvSpPr>
        <p:spPr>
          <a:xfrm>
            <a:off x="929114" y="4352034"/>
            <a:ext cx="10424687" cy="468000"/>
          </a:xfrm>
        </p:spPr>
        <p:txBody>
          <a:bodyPr anchor="ctr"/>
          <a:lstStyle>
            <a:lvl1pPr marL="0" indent="0">
              <a:buNone/>
              <a:defRPr sz="1800">
                <a:solidFill>
                  <a:schemeClr val="tx1"/>
                </a:solidFill>
              </a:defRPr>
            </a:lvl1pPr>
          </a:lstStyle>
          <a:p>
            <a:pPr lvl="0"/>
            <a:r>
              <a:rPr lang="en-US"/>
              <a:t>Click to edit Master text styles</a:t>
            </a:r>
          </a:p>
        </p:txBody>
      </p:sp>
      <p:sp>
        <p:nvSpPr>
          <p:cNvPr id="41" name="Textplatzhalter 10"/>
          <p:cNvSpPr>
            <a:spLocks noGrp="1"/>
          </p:cNvSpPr>
          <p:nvPr>
            <p:ph type="body" sz="quarter" idx="20"/>
          </p:nvPr>
        </p:nvSpPr>
        <p:spPr>
          <a:xfrm>
            <a:off x="929114" y="5158714"/>
            <a:ext cx="10424687" cy="468000"/>
          </a:xfrm>
        </p:spPr>
        <p:txBody>
          <a:bodyPr anchor="ctr"/>
          <a:lstStyle>
            <a:lvl1pPr marL="0" indent="0">
              <a:buNone/>
              <a:defRPr sz="1800">
                <a:solidFill>
                  <a:schemeClr val="tx1"/>
                </a:solidFill>
              </a:defRPr>
            </a:lvl1pPr>
          </a:lstStyle>
          <a:p>
            <a:pPr lvl="0"/>
            <a:r>
              <a:rPr lang="en-US"/>
              <a:t>Click to edit Master text styles</a:t>
            </a:r>
          </a:p>
        </p:txBody>
      </p:sp>
      <p:sp>
        <p:nvSpPr>
          <p:cNvPr id="19" name="Datumsplatzhalter 3">
            <a:extLst>
              <a:ext uri="{FF2B5EF4-FFF2-40B4-BE49-F238E27FC236}">
                <a16:creationId xmlns:a16="http://schemas.microsoft.com/office/drawing/2014/main" id="{BE0DD277-4487-431D-B7E2-AC5E42C176E3}"/>
              </a:ext>
            </a:extLst>
          </p:cNvPr>
          <p:cNvSpPr>
            <a:spLocks noGrp="1"/>
          </p:cNvSpPr>
          <p:nvPr>
            <p:ph type="dt" sz="half" idx="21"/>
          </p:nvPr>
        </p:nvSpPr>
        <p:spPr>
          <a:xfrm>
            <a:off x="857251" y="6354764"/>
            <a:ext cx="948267" cy="365125"/>
          </a:xfrm>
        </p:spPr>
        <p:txBody>
          <a:bodyPr/>
          <a:lstStyle>
            <a:lvl1pPr algn="ctr" eaLnBrk="0" fontAlgn="base" hangingPunct="0">
              <a:spcBef>
                <a:spcPct val="0"/>
              </a:spcBef>
              <a:spcAft>
                <a:spcPct val="0"/>
              </a:spcAft>
              <a:defRPr sz="900">
                <a:solidFill>
                  <a:prstClr val="black">
                    <a:tint val="75000"/>
                  </a:prstClr>
                </a:solidFill>
                <a:latin typeface="Arial" panose="020B0604020202020204" pitchFamily="34" charset="0"/>
                <a:cs typeface="Arial" panose="020B0604020202020204" pitchFamily="34" charset="0"/>
              </a:defRPr>
            </a:lvl1pPr>
          </a:lstStyle>
          <a:p>
            <a:pPr>
              <a:defRPr/>
            </a:pPr>
            <a:fld id="{A4DDF2E2-5BD4-4D3A-8F7D-0BE93AF914B6}" type="datetime1">
              <a:rPr lang="de-DE"/>
              <a:pPr>
                <a:defRPr/>
              </a:pPr>
              <a:t>14.10.2024</a:t>
            </a:fld>
            <a:endParaRPr lang="de-DE" dirty="0"/>
          </a:p>
        </p:txBody>
      </p:sp>
      <p:sp>
        <p:nvSpPr>
          <p:cNvPr id="20" name="Foliennummernplatzhalter 5">
            <a:extLst>
              <a:ext uri="{FF2B5EF4-FFF2-40B4-BE49-F238E27FC236}">
                <a16:creationId xmlns:a16="http://schemas.microsoft.com/office/drawing/2014/main" id="{BFDF369B-DEAA-4EA0-A817-A235C20D5236}"/>
              </a:ext>
            </a:extLst>
          </p:cNvPr>
          <p:cNvSpPr>
            <a:spLocks noGrp="1"/>
          </p:cNvSpPr>
          <p:nvPr>
            <p:ph type="sldNum" sz="quarter" idx="22"/>
          </p:nvPr>
        </p:nvSpPr>
        <p:spPr/>
        <p:txBody>
          <a:bodyPr/>
          <a:lstStyle>
            <a:lvl1pPr eaLnBrk="0" hangingPunct="0">
              <a:defRPr/>
            </a:lvl1pPr>
          </a:lstStyle>
          <a:p>
            <a:fld id="{533257BE-EC04-47F1-9486-08C048DB4D8E}" type="slidenum">
              <a:rPr lang="de-DE" altLang="en-US"/>
              <a:pPr/>
              <a:t>‹#›</a:t>
            </a:fld>
            <a:endParaRPr lang="de-DE" altLang="en-US"/>
          </a:p>
        </p:txBody>
      </p:sp>
    </p:spTree>
    <p:extLst>
      <p:ext uri="{BB962C8B-B14F-4D97-AF65-F5344CB8AC3E}">
        <p14:creationId xmlns:p14="http://schemas.microsoft.com/office/powerpoint/2010/main" val="37989130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New Chapter">
    <p:spTree>
      <p:nvGrpSpPr>
        <p:cNvPr id="1" name=""/>
        <p:cNvGrpSpPr/>
        <p:nvPr/>
      </p:nvGrpSpPr>
      <p:grpSpPr>
        <a:xfrm>
          <a:off x="0" y="0"/>
          <a:ext cx="0" cy="0"/>
          <a:chOff x="0" y="0"/>
          <a:chExt cx="0" cy="0"/>
        </a:xfrm>
      </p:grpSpPr>
      <p:pic>
        <p:nvPicPr>
          <p:cNvPr id="4" name="Grafik 7">
            <a:extLst>
              <a:ext uri="{FF2B5EF4-FFF2-40B4-BE49-F238E27FC236}">
                <a16:creationId xmlns:a16="http://schemas.microsoft.com/office/drawing/2014/main" id="{F4465015-4192-4806-8BAC-F84941D4F65D}"/>
              </a:ext>
            </a:extLst>
          </p:cNvPr>
          <p:cNvPicPr>
            <a:picLocks noChangeAspect="1"/>
          </p:cNvPicPr>
          <p:nvPr/>
        </p:nvPicPr>
        <p:blipFill>
          <a:blip r:embed="rId2">
            <a:extLst>
              <a:ext uri="{28A0092B-C50C-407E-A947-70E740481C1C}">
                <a14:useLocalDpi xmlns:a14="http://schemas.microsoft.com/office/drawing/2010/main" val="0"/>
              </a:ext>
            </a:extLst>
          </a:blip>
          <a:srcRect t="14145" r="45023" b="15099"/>
          <a:stretch>
            <a:fillRect/>
          </a:stretch>
        </p:blipFill>
        <p:spPr bwMode="auto">
          <a:xfrm>
            <a:off x="6864352" y="0"/>
            <a:ext cx="53276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11">
            <a:extLst>
              <a:ext uri="{FF2B5EF4-FFF2-40B4-BE49-F238E27FC236}">
                <a16:creationId xmlns:a16="http://schemas.microsoft.com/office/drawing/2014/main" id="{846CF037-C8DA-4601-90E7-7C821D72CC1B}"/>
              </a:ext>
            </a:extLst>
          </p:cNvPr>
          <p:cNvSpPr txBox="1">
            <a:spLocks noChangeArrowheads="1"/>
          </p:cNvSpPr>
          <p:nvPr/>
        </p:nvSpPr>
        <p:spPr bwMode="auto">
          <a:xfrm>
            <a:off x="292100" y="306388"/>
            <a:ext cx="1898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200">
                <a:solidFill>
                  <a:srgbClr val="203864"/>
                </a:solidFill>
              </a:rPr>
              <a:t>Универзитет у Београду</a:t>
            </a:r>
          </a:p>
          <a:p>
            <a:pPr eaLnBrk="1" hangingPunct="1">
              <a:defRPr/>
            </a:pPr>
            <a:r>
              <a:rPr lang="en-US" altLang="en-US" sz="1200">
                <a:solidFill>
                  <a:srgbClr val="203864"/>
                </a:solidFill>
              </a:rPr>
              <a:t>Филолошки факултет</a:t>
            </a:r>
            <a:endParaRPr lang="de-DE" altLang="en-US" sz="1200">
              <a:solidFill>
                <a:srgbClr val="203864"/>
              </a:solidFill>
            </a:endParaRPr>
          </a:p>
        </p:txBody>
      </p:sp>
      <p:pic>
        <p:nvPicPr>
          <p:cNvPr id="6" name="Grafik 8">
            <a:extLst>
              <a:ext uri="{FF2B5EF4-FFF2-40B4-BE49-F238E27FC236}">
                <a16:creationId xmlns:a16="http://schemas.microsoft.com/office/drawing/2014/main" id="{3AF8FD40-9EC4-4C65-9AF9-25BEEDF03E6E}"/>
              </a:ext>
            </a:extLst>
          </p:cNvPr>
          <p:cNvPicPr>
            <a:picLocks noChangeAspect="1"/>
          </p:cNvPicPr>
          <p:nvPr/>
        </p:nvPicPr>
        <p:blipFill>
          <a:blip r:embed="rId3">
            <a:extLst>
              <a:ext uri="{28A0092B-C50C-407E-A947-70E740481C1C}">
                <a14:useLocalDpi xmlns:a14="http://schemas.microsoft.com/office/drawing/2010/main" val="0"/>
              </a:ext>
            </a:extLst>
          </a:blip>
          <a:srcRect t="14622" r="42487" b="14622"/>
          <a:stretch>
            <a:fillRect/>
          </a:stretch>
        </p:blipFill>
        <p:spPr bwMode="auto">
          <a:xfrm>
            <a:off x="6616701" y="0"/>
            <a:ext cx="5575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292101" y="3428998"/>
            <a:ext cx="5803900" cy="1932782"/>
          </a:xfrm>
        </p:spPr>
        <p:txBody>
          <a:bodyPr anchor="t">
            <a:normAutofit/>
          </a:bodyPr>
          <a:lstStyle>
            <a:lvl1pPr algn="l">
              <a:defRPr sz="4050" b="0" i="0">
                <a:latin typeface="Arial" panose="020B0604020202020204" pitchFamily="34" charset="0"/>
                <a:cs typeface="Arial" panose="020B0604020202020204" pitchFamily="34" charset="0"/>
              </a:defRPr>
            </a:lvl1pPr>
          </a:lstStyle>
          <a:p>
            <a:r>
              <a:rPr lang="en-US"/>
              <a:t>Click to edit Master title style</a:t>
            </a:r>
            <a:endParaRPr lang="de-DE" dirty="0"/>
          </a:p>
        </p:txBody>
      </p:sp>
      <p:sp>
        <p:nvSpPr>
          <p:cNvPr id="15" name="Textplatzhalter 10"/>
          <p:cNvSpPr>
            <a:spLocks noGrp="1"/>
          </p:cNvSpPr>
          <p:nvPr>
            <p:ph type="body" sz="quarter" idx="11"/>
          </p:nvPr>
        </p:nvSpPr>
        <p:spPr>
          <a:xfrm>
            <a:off x="292101" y="2388358"/>
            <a:ext cx="5803900" cy="1040640"/>
          </a:xfrm>
        </p:spPr>
        <p:txBody>
          <a:bodyPr anchor="b"/>
          <a:lstStyle>
            <a:lvl1pPr marL="0" indent="0">
              <a:buNone/>
              <a:defRPr sz="4050" i="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610142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el and one item">
    <p:spTree>
      <p:nvGrpSpPr>
        <p:cNvPr id="1" name=""/>
        <p:cNvGrpSpPr/>
        <p:nvPr/>
      </p:nvGrpSpPr>
      <p:grpSpPr>
        <a:xfrm>
          <a:off x="0" y="0"/>
          <a:ext cx="0" cy="0"/>
          <a:chOff x="0" y="0"/>
          <a:chExt cx="0" cy="0"/>
        </a:xfrm>
      </p:grpSpPr>
      <p:pic>
        <p:nvPicPr>
          <p:cNvPr id="4" name="Grafik 6">
            <a:extLst>
              <a:ext uri="{FF2B5EF4-FFF2-40B4-BE49-F238E27FC236}">
                <a16:creationId xmlns:a16="http://schemas.microsoft.com/office/drawing/2014/main" id="{78F8117C-36BC-44D2-9D4A-B06AE09FB917}"/>
              </a:ext>
            </a:extLst>
          </p:cNvPr>
          <p:cNvPicPr>
            <a:picLocks noChangeAspect="1"/>
          </p:cNvPicPr>
          <p:nvPr/>
        </p:nvPicPr>
        <p:blipFill rotWithShape="1">
          <a:blip r:embed="rId2">
            <a:duotone>
              <a:schemeClr val="bg2">
                <a:shade val="45000"/>
                <a:satMod val="135000"/>
              </a:schemeClr>
              <a:prstClr val="white"/>
            </a:duotone>
            <a:alphaModFix amt="20000"/>
          </a:blip>
          <a:srcRect t="14622" r="42486" b="14622"/>
          <a:stretch/>
        </p:blipFill>
        <p:spPr>
          <a:xfrm>
            <a:off x="6617613" y="-1"/>
            <a:ext cx="5574387" cy="6858001"/>
          </a:xfrm>
          <a:prstGeom prst="rect">
            <a:avLst/>
          </a:prstGeom>
        </p:spPr>
      </p:pic>
      <p:sp>
        <p:nvSpPr>
          <p:cNvPr id="5" name="Rechteck 8">
            <a:extLst>
              <a:ext uri="{FF2B5EF4-FFF2-40B4-BE49-F238E27FC236}">
                <a16:creationId xmlns:a16="http://schemas.microsoft.com/office/drawing/2014/main" id="{DF9AD069-C149-4C10-BD99-66791AB7FD66}"/>
              </a:ext>
            </a:extLst>
          </p:cNvPr>
          <p:cNvSpPr/>
          <p:nvPr/>
        </p:nvSpPr>
        <p:spPr>
          <a:xfrm>
            <a:off x="12012085" y="0"/>
            <a:ext cx="179916" cy="6858000"/>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sp>
        <p:nvSpPr>
          <p:cNvPr id="6" name="Datumsplatzhalter 3">
            <a:extLst>
              <a:ext uri="{FF2B5EF4-FFF2-40B4-BE49-F238E27FC236}">
                <a16:creationId xmlns:a16="http://schemas.microsoft.com/office/drawing/2014/main" id="{A21892BD-0B78-44D2-B630-351F03D30B05}"/>
              </a:ext>
            </a:extLst>
          </p:cNvPr>
          <p:cNvSpPr txBox="1">
            <a:spLocks/>
          </p:cNvSpPr>
          <p:nvPr/>
        </p:nvSpPr>
        <p:spPr>
          <a:xfrm>
            <a:off x="1940985" y="6354764"/>
            <a:ext cx="4161367" cy="365125"/>
          </a:xfrm>
          <a:prstGeom prst="rect">
            <a:avLst/>
          </a:prstGeom>
        </p:spPr>
        <p:txBody>
          <a:bodyPr lIns="68580" tIns="34290" rIns="68580" bIns="3429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e-DE" sz="1100" dirty="0">
              <a:solidFill>
                <a:srgbClr val="103156"/>
              </a:solidFill>
              <a:latin typeface="Times New Roman" panose="02020603050405020304" pitchFamily="18" charset="0"/>
              <a:cs typeface="Times New Roman" panose="02020603050405020304" pitchFamily="18" charset="0"/>
            </a:endParaRPr>
          </a:p>
        </p:txBody>
      </p:sp>
      <p:sp>
        <p:nvSpPr>
          <p:cNvPr id="7" name="Textfeld 14">
            <a:extLst>
              <a:ext uri="{FF2B5EF4-FFF2-40B4-BE49-F238E27FC236}">
                <a16:creationId xmlns:a16="http://schemas.microsoft.com/office/drawing/2014/main" id="{02566527-2C36-43DB-8A38-9393CB0BE4C4}"/>
              </a:ext>
            </a:extLst>
          </p:cNvPr>
          <p:cNvSpPr txBox="1">
            <a:spLocks noChangeArrowheads="1"/>
          </p:cNvSpPr>
          <p:nvPr/>
        </p:nvSpPr>
        <p:spPr bwMode="auto">
          <a:xfrm>
            <a:off x="730251" y="6399214"/>
            <a:ext cx="25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8" name="Textfeld 15">
            <a:extLst>
              <a:ext uri="{FF2B5EF4-FFF2-40B4-BE49-F238E27FC236}">
                <a16:creationId xmlns:a16="http://schemas.microsoft.com/office/drawing/2014/main" id="{5FE56264-B6C6-4251-B83D-CE1786DA2338}"/>
              </a:ext>
            </a:extLst>
          </p:cNvPr>
          <p:cNvSpPr txBox="1">
            <a:spLocks noChangeArrowheads="1"/>
          </p:cNvSpPr>
          <p:nvPr/>
        </p:nvSpPr>
        <p:spPr bwMode="auto">
          <a:xfrm>
            <a:off x="1684867" y="6397625"/>
            <a:ext cx="25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9" name="Rectangle 8">
            <a:extLst>
              <a:ext uri="{FF2B5EF4-FFF2-40B4-BE49-F238E27FC236}">
                <a16:creationId xmlns:a16="http://schemas.microsoft.com/office/drawing/2014/main" id="{56C1FF33-998C-4E83-BF44-F35553B8EF8C}"/>
              </a:ext>
            </a:extLst>
          </p:cNvPr>
          <p:cNvSpPr>
            <a:spLocks noChangeArrowheads="1"/>
          </p:cNvSpPr>
          <p:nvPr userDrawn="1"/>
        </p:nvSpPr>
        <p:spPr bwMode="auto">
          <a:xfrm>
            <a:off x="2175934" y="6343650"/>
            <a:ext cx="70993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br>
              <a:rPr lang="en-US" altLang="en-US" sz="1800" dirty="0">
                <a:solidFill>
                  <a:srgbClr val="000000"/>
                </a:solidFill>
                <a:latin typeface="Calibri" panose="020F0502020204030204" pitchFamily="34" charset="0"/>
              </a:rPr>
            </a:br>
            <a:br>
              <a:rPr lang="en-US" altLang="en-US" sz="1800" dirty="0">
                <a:solidFill>
                  <a:srgbClr val="000000"/>
                </a:solidFill>
                <a:latin typeface="Calibri" panose="020F0502020204030204" pitchFamily="34" charset="0"/>
              </a:rPr>
            </a:br>
            <a:endParaRPr lang="en-GB" altLang="en-US" sz="1800" dirty="0">
              <a:solidFill>
                <a:srgbClr val="000000"/>
              </a:solidFill>
              <a:latin typeface="Calibri" panose="020F0502020204030204" pitchFamily="34" charset="0"/>
            </a:endParaRPr>
          </a:p>
        </p:txBody>
      </p:sp>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a:xfrm>
            <a:off x="285749" y="1825625"/>
            <a:ext cx="11068051" cy="4351338"/>
          </a:xfrm>
        </p:spPr>
        <p:txBody>
          <a:bodyPr/>
          <a:lstStyle/>
          <a:p>
            <a:pPr lvl="0"/>
            <a:r>
              <a:rPr lang="sr-Cyrl-CS" dirty="0"/>
              <a:t>Click to edit Master text styles</a:t>
            </a:r>
          </a:p>
          <a:p>
            <a:pPr lvl="1"/>
            <a:r>
              <a:rPr lang="sr-Cyrl-CS" dirty="0"/>
              <a:t>Second level</a:t>
            </a:r>
          </a:p>
          <a:p>
            <a:pPr lvl="2"/>
            <a:r>
              <a:rPr lang="sr-Cyrl-CS" dirty="0"/>
              <a:t>Third level</a:t>
            </a:r>
          </a:p>
          <a:p>
            <a:pPr lvl="3"/>
            <a:r>
              <a:rPr lang="sr-Cyrl-CS" dirty="0"/>
              <a:t>Fourth level</a:t>
            </a:r>
          </a:p>
          <a:p>
            <a:pPr lvl="4"/>
            <a:r>
              <a:rPr lang="sr-Cyrl-CS" dirty="0"/>
              <a:t>Fifth level</a:t>
            </a:r>
            <a:endParaRPr lang="de-DE" dirty="0"/>
          </a:p>
        </p:txBody>
      </p:sp>
    </p:spTree>
    <p:extLst>
      <p:ext uri="{BB962C8B-B14F-4D97-AF65-F5344CB8AC3E}">
        <p14:creationId xmlns:p14="http://schemas.microsoft.com/office/powerpoint/2010/main" val="20362082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itle and two items">
    <p:spTree>
      <p:nvGrpSpPr>
        <p:cNvPr id="1" name=""/>
        <p:cNvGrpSpPr/>
        <p:nvPr/>
      </p:nvGrpSpPr>
      <p:grpSpPr>
        <a:xfrm>
          <a:off x="0" y="0"/>
          <a:ext cx="0" cy="0"/>
          <a:chOff x="0" y="0"/>
          <a:chExt cx="0" cy="0"/>
        </a:xfrm>
      </p:grpSpPr>
      <p:pic>
        <p:nvPicPr>
          <p:cNvPr id="5" name="Grafik 8">
            <a:extLst>
              <a:ext uri="{FF2B5EF4-FFF2-40B4-BE49-F238E27FC236}">
                <a16:creationId xmlns:a16="http://schemas.microsoft.com/office/drawing/2014/main" id="{AB5D13BB-C611-4F9D-951A-6238FCE0F6DB}"/>
              </a:ext>
            </a:extLst>
          </p:cNvPr>
          <p:cNvPicPr>
            <a:picLocks noChangeAspect="1"/>
          </p:cNvPicPr>
          <p:nvPr/>
        </p:nvPicPr>
        <p:blipFill rotWithShape="1">
          <a:blip r:embed="rId2">
            <a:duotone>
              <a:schemeClr val="bg2">
                <a:shade val="45000"/>
                <a:satMod val="135000"/>
              </a:schemeClr>
              <a:prstClr val="white"/>
            </a:duotone>
            <a:alphaModFix amt="20000"/>
          </a:blip>
          <a:srcRect t="14622" r="42486" b="14622"/>
          <a:stretch/>
        </p:blipFill>
        <p:spPr>
          <a:xfrm>
            <a:off x="6617613" y="-1"/>
            <a:ext cx="5574387" cy="6858001"/>
          </a:xfrm>
          <a:prstGeom prst="rect">
            <a:avLst/>
          </a:prstGeom>
        </p:spPr>
      </p:pic>
      <p:sp>
        <p:nvSpPr>
          <p:cNvPr id="6" name="Rechteck 9">
            <a:extLst>
              <a:ext uri="{FF2B5EF4-FFF2-40B4-BE49-F238E27FC236}">
                <a16:creationId xmlns:a16="http://schemas.microsoft.com/office/drawing/2014/main" id="{00DDBD93-24B1-486C-B6F6-865E980BEA6F}"/>
              </a:ext>
            </a:extLst>
          </p:cNvPr>
          <p:cNvSpPr/>
          <p:nvPr/>
        </p:nvSpPr>
        <p:spPr>
          <a:xfrm>
            <a:off x="12012085" y="0"/>
            <a:ext cx="179916" cy="6858000"/>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sp>
        <p:nvSpPr>
          <p:cNvPr id="7" name="Datumsplatzhalter 3">
            <a:extLst>
              <a:ext uri="{FF2B5EF4-FFF2-40B4-BE49-F238E27FC236}">
                <a16:creationId xmlns:a16="http://schemas.microsoft.com/office/drawing/2014/main" id="{B5A5B2C5-DF81-4906-ADFD-F9F52D7EE4FC}"/>
              </a:ext>
            </a:extLst>
          </p:cNvPr>
          <p:cNvSpPr txBox="1">
            <a:spLocks/>
          </p:cNvSpPr>
          <p:nvPr/>
        </p:nvSpPr>
        <p:spPr>
          <a:xfrm>
            <a:off x="1940985" y="6354764"/>
            <a:ext cx="4161367" cy="365125"/>
          </a:xfrm>
          <a:prstGeom prst="rect">
            <a:avLst/>
          </a:prstGeom>
        </p:spPr>
        <p:txBody>
          <a:bodyPr lIns="68580" tIns="34290" rIns="68580" bIns="3429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e-DE" sz="900" dirty="0">
              <a:solidFill>
                <a:srgbClr val="103156"/>
              </a:solidFill>
            </a:endParaRPr>
          </a:p>
        </p:txBody>
      </p:sp>
      <p:sp>
        <p:nvSpPr>
          <p:cNvPr id="8" name="Textfeld 19">
            <a:extLst>
              <a:ext uri="{FF2B5EF4-FFF2-40B4-BE49-F238E27FC236}">
                <a16:creationId xmlns:a16="http://schemas.microsoft.com/office/drawing/2014/main" id="{80209F58-B3AB-41E1-8183-9F4DEE265635}"/>
              </a:ext>
            </a:extLst>
          </p:cNvPr>
          <p:cNvSpPr txBox="1">
            <a:spLocks noChangeArrowheads="1"/>
          </p:cNvSpPr>
          <p:nvPr/>
        </p:nvSpPr>
        <p:spPr bwMode="auto">
          <a:xfrm>
            <a:off x="730251" y="6399214"/>
            <a:ext cx="25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9" name="Textfeld 20">
            <a:extLst>
              <a:ext uri="{FF2B5EF4-FFF2-40B4-BE49-F238E27FC236}">
                <a16:creationId xmlns:a16="http://schemas.microsoft.com/office/drawing/2014/main" id="{FC584B5A-2333-419B-830A-07FB6E6C50F4}"/>
              </a:ext>
            </a:extLst>
          </p:cNvPr>
          <p:cNvSpPr txBox="1">
            <a:spLocks noChangeArrowheads="1"/>
          </p:cNvSpPr>
          <p:nvPr/>
        </p:nvSpPr>
        <p:spPr bwMode="auto">
          <a:xfrm>
            <a:off x="1684867" y="6397625"/>
            <a:ext cx="25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sz="half" idx="1"/>
          </p:nvPr>
        </p:nvSpPr>
        <p:spPr>
          <a:xfrm>
            <a:off x="285750" y="1825625"/>
            <a:ext cx="5487255" cy="4351338"/>
          </a:xfrm>
        </p:spPr>
        <p:txBody>
          <a:bodyPr/>
          <a:lstStyle/>
          <a:p>
            <a:pPr lvl="0"/>
            <a:r>
              <a:rPr lang="sr-Cyrl-CS"/>
              <a:t>Click to edit Master text styles</a:t>
            </a:r>
          </a:p>
          <a:p>
            <a:pPr lvl="1"/>
            <a:r>
              <a:rPr lang="sr-Cyrl-CS"/>
              <a:t>Second level</a:t>
            </a:r>
          </a:p>
          <a:p>
            <a:pPr lvl="2"/>
            <a:r>
              <a:rPr lang="sr-Cyrl-CS"/>
              <a:t>Third level</a:t>
            </a:r>
          </a:p>
          <a:p>
            <a:pPr lvl="3"/>
            <a:r>
              <a:rPr lang="sr-Cyrl-CS"/>
              <a:t>Fourth level</a:t>
            </a:r>
          </a:p>
          <a:p>
            <a:pPr lvl="4"/>
            <a:r>
              <a:rPr lang="sr-Cyrl-CS"/>
              <a:t>Fifth level</a:t>
            </a:r>
            <a:endParaRPr lang="de-DE"/>
          </a:p>
        </p:txBody>
      </p:sp>
      <p:sp>
        <p:nvSpPr>
          <p:cNvPr id="4" name="Inhaltsplatzhalter 3"/>
          <p:cNvSpPr>
            <a:spLocks noGrp="1"/>
          </p:cNvSpPr>
          <p:nvPr>
            <p:ph sz="half" idx="2"/>
          </p:nvPr>
        </p:nvSpPr>
        <p:spPr>
          <a:xfrm>
            <a:off x="5964072" y="1825625"/>
            <a:ext cx="5389728" cy="4351338"/>
          </a:xfrm>
        </p:spPr>
        <p:txBody>
          <a:bodyPr/>
          <a:lstStyle/>
          <a:p>
            <a:pPr lvl="0"/>
            <a:r>
              <a:rPr lang="sr-Cyrl-CS"/>
              <a:t>Click to edit Master text styles</a:t>
            </a:r>
          </a:p>
          <a:p>
            <a:pPr lvl="1"/>
            <a:r>
              <a:rPr lang="sr-Cyrl-CS"/>
              <a:t>Second level</a:t>
            </a:r>
          </a:p>
          <a:p>
            <a:pPr lvl="2"/>
            <a:r>
              <a:rPr lang="sr-Cyrl-CS"/>
              <a:t>Third level</a:t>
            </a:r>
          </a:p>
          <a:p>
            <a:pPr lvl="3"/>
            <a:r>
              <a:rPr lang="sr-Cyrl-CS"/>
              <a:t>Fourth level</a:t>
            </a:r>
          </a:p>
          <a:p>
            <a:pPr lvl="4"/>
            <a:r>
              <a:rPr lang="sr-Cyrl-CS"/>
              <a:t>Fifth level</a:t>
            </a:r>
            <a:endParaRPr lang="de-DE"/>
          </a:p>
        </p:txBody>
      </p:sp>
      <p:sp>
        <p:nvSpPr>
          <p:cNvPr id="10" name="Datumsplatzhalter 3">
            <a:extLst>
              <a:ext uri="{FF2B5EF4-FFF2-40B4-BE49-F238E27FC236}">
                <a16:creationId xmlns:a16="http://schemas.microsoft.com/office/drawing/2014/main" id="{1DC7C90B-5FE8-4D1A-820A-011F1A8B6ABC}"/>
              </a:ext>
            </a:extLst>
          </p:cNvPr>
          <p:cNvSpPr>
            <a:spLocks noGrp="1"/>
          </p:cNvSpPr>
          <p:nvPr>
            <p:ph type="dt" sz="half" idx="10"/>
          </p:nvPr>
        </p:nvSpPr>
        <p:spPr>
          <a:xfrm>
            <a:off x="857251" y="6354764"/>
            <a:ext cx="948267" cy="365125"/>
          </a:xfrm>
        </p:spPr>
        <p:txBody>
          <a:bodyPr/>
          <a:lstStyle>
            <a:lvl1pPr algn="ctr" eaLnBrk="0" fontAlgn="base" hangingPunct="0">
              <a:spcBef>
                <a:spcPct val="0"/>
              </a:spcBef>
              <a:spcAft>
                <a:spcPct val="0"/>
              </a:spcAft>
              <a:defRPr sz="900">
                <a:solidFill>
                  <a:prstClr val="black">
                    <a:tint val="75000"/>
                  </a:prstClr>
                </a:solidFill>
                <a:latin typeface="Arial" panose="020B0604020202020204" pitchFamily="34" charset="0"/>
                <a:cs typeface="Arial" panose="020B0604020202020204" pitchFamily="34" charset="0"/>
              </a:defRPr>
            </a:lvl1pPr>
          </a:lstStyle>
          <a:p>
            <a:pPr>
              <a:defRPr/>
            </a:pPr>
            <a:endParaRPr lang="de-DE" dirty="0"/>
          </a:p>
        </p:txBody>
      </p:sp>
      <p:sp>
        <p:nvSpPr>
          <p:cNvPr id="11" name="Foliennummernplatzhalter 5">
            <a:extLst>
              <a:ext uri="{FF2B5EF4-FFF2-40B4-BE49-F238E27FC236}">
                <a16:creationId xmlns:a16="http://schemas.microsoft.com/office/drawing/2014/main" id="{F1F1034D-7228-49B6-9627-B049C816154A}"/>
              </a:ext>
            </a:extLst>
          </p:cNvPr>
          <p:cNvSpPr>
            <a:spLocks noGrp="1"/>
          </p:cNvSpPr>
          <p:nvPr>
            <p:ph type="sldNum" sz="quarter" idx="11"/>
          </p:nvPr>
        </p:nvSpPr>
        <p:spPr/>
        <p:txBody>
          <a:bodyPr/>
          <a:lstStyle>
            <a:lvl1pPr eaLnBrk="0" hangingPunct="0">
              <a:defRPr/>
            </a:lvl1pPr>
          </a:lstStyle>
          <a:p>
            <a:endParaRPr lang="de-DE" altLang="en-US" dirty="0"/>
          </a:p>
        </p:txBody>
      </p:sp>
    </p:spTree>
    <p:extLst>
      <p:ext uri="{BB962C8B-B14F-4D97-AF65-F5344CB8AC3E}">
        <p14:creationId xmlns:p14="http://schemas.microsoft.com/office/powerpoint/2010/main" val="15557460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pic>
        <p:nvPicPr>
          <p:cNvPr id="3" name="Grafik 5">
            <a:extLst>
              <a:ext uri="{FF2B5EF4-FFF2-40B4-BE49-F238E27FC236}">
                <a16:creationId xmlns:a16="http://schemas.microsoft.com/office/drawing/2014/main" id="{10CB2939-AFD9-48C3-BFD4-40734F545848}"/>
              </a:ext>
            </a:extLst>
          </p:cNvPr>
          <p:cNvPicPr>
            <a:picLocks noChangeAspect="1"/>
          </p:cNvPicPr>
          <p:nvPr/>
        </p:nvPicPr>
        <p:blipFill rotWithShape="1">
          <a:blip r:embed="rId2">
            <a:duotone>
              <a:schemeClr val="bg2">
                <a:shade val="45000"/>
                <a:satMod val="135000"/>
              </a:schemeClr>
              <a:prstClr val="white"/>
            </a:duotone>
            <a:alphaModFix amt="20000"/>
          </a:blip>
          <a:srcRect t="14622" r="42486" b="14622"/>
          <a:stretch/>
        </p:blipFill>
        <p:spPr>
          <a:xfrm>
            <a:off x="6617613" y="-1"/>
            <a:ext cx="5574387" cy="6858001"/>
          </a:xfrm>
          <a:prstGeom prst="rect">
            <a:avLst/>
          </a:prstGeom>
        </p:spPr>
      </p:pic>
      <p:sp>
        <p:nvSpPr>
          <p:cNvPr id="4" name="Rechteck 6">
            <a:extLst>
              <a:ext uri="{FF2B5EF4-FFF2-40B4-BE49-F238E27FC236}">
                <a16:creationId xmlns:a16="http://schemas.microsoft.com/office/drawing/2014/main" id="{8DE7253F-0ED2-4A1B-BCBA-2F3730F7A40C}"/>
              </a:ext>
            </a:extLst>
          </p:cNvPr>
          <p:cNvSpPr/>
          <p:nvPr/>
        </p:nvSpPr>
        <p:spPr>
          <a:xfrm>
            <a:off x="12012085" y="0"/>
            <a:ext cx="179916" cy="6858000"/>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sp>
        <p:nvSpPr>
          <p:cNvPr id="5" name="Datumsplatzhalter 3">
            <a:extLst>
              <a:ext uri="{FF2B5EF4-FFF2-40B4-BE49-F238E27FC236}">
                <a16:creationId xmlns:a16="http://schemas.microsoft.com/office/drawing/2014/main" id="{29D49786-8833-4FE9-A44A-3A6F9631F54D}"/>
              </a:ext>
            </a:extLst>
          </p:cNvPr>
          <p:cNvSpPr txBox="1">
            <a:spLocks/>
          </p:cNvSpPr>
          <p:nvPr/>
        </p:nvSpPr>
        <p:spPr>
          <a:xfrm>
            <a:off x="1940985" y="6354764"/>
            <a:ext cx="4161367" cy="365125"/>
          </a:xfrm>
          <a:prstGeom prst="rect">
            <a:avLst/>
          </a:prstGeom>
        </p:spPr>
        <p:txBody>
          <a:bodyPr lIns="68580" tIns="34290" rIns="68580" bIns="3429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x-none" sz="900" dirty="0">
                <a:solidFill>
                  <a:srgbClr val="103156"/>
                </a:solidFill>
              </a:rPr>
              <a:t>Универзитет у Београду, Филолошки Факултет</a:t>
            </a:r>
            <a:endParaRPr lang="de-DE" sz="900" dirty="0">
              <a:solidFill>
                <a:srgbClr val="103156"/>
              </a:solidFill>
            </a:endParaRPr>
          </a:p>
        </p:txBody>
      </p:sp>
      <p:sp>
        <p:nvSpPr>
          <p:cNvPr id="6" name="Textfeld 16">
            <a:extLst>
              <a:ext uri="{FF2B5EF4-FFF2-40B4-BE49-F238E27FC236}">
                <a16:creationId xmlns:a16="http://schemas.microsoft.com/office/drawing/2014/main" id="{D76FF6CD-78B2-4D9E-BC8B-220E7F2415EB}"/>
              </a:ext>
            </a:extLst>
          </p:cNvPr>
          <p:cNvSpPr txBox="1">
            <a:spLocks noChangeArrowheads="1"/>
          </p:cNvSpPr>
          <p:nvPr/>
        </p:nvSpPr>
        <p:spPr bwMode="auto">
          <a:xfrm>
            <a:off x="730251" y="6399214"/>
            <a:ext cx="25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7" name="Textfeld 17">
            <a:extLst>
              <a:ext uri="{FF2B5EF4-FFF2-40B4-BE49-F238E27FC236}">
                <a16:creationId xmlns:a16="http://schemas.microsoft.com/office/drawing/2014/main" id="{E84CED56-9785-4B6A-99AA-34FA5FA937E8}"/>
              </a:ext>
            </a:extLst>
          </p:cNvPr>
          <p:cNvSpPr txBox="1">
            <a:spLocks noChangeArrowheads="1"/>
          </p:cNvSpPr>
          <p:nvPr/>
        </p:nvSpPr>
        <p:spPr bwMode="auto">
          <a:xfrm>
            <a:off x="1684867" y="6397625"/>
            <a:ext cx="25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2" name="Titel 1"/>
          <p:cNvSpPr>
            <a:spLocks noGrp="1"/>
          </p:cNvSpPr>
          <p:nvPr>
            <p:ph type="title"/>
          </p:nvPr>
        </p:nvSpPr>
        <p:spPr/>
        <p:txBody>
          <a:bodyPr/>
          <a:lstStyle/>
          <a:p>
            <a:r>
              <a:rPr lang="en-US"/>
              <a:t>Click to edit Master title style</a:t>
            </a:r>
            <a:endParaRPr lang="de-DE" dirty="0"/>
          </a:p>
        </p:txBody>
      </p:sp>
      <p:sp>
        <p:nvSpPr>
          <p:cNvPr id="8" name="Datumsplatzhalter 3">
            <a:extLst>
              <a:ext uri="{FF2B5EF4-FFF2-40B4-BE49-F238E27FC236}">
                <a16:creationId xmlns:a16="http://schemas.microsoft.com/office/drawing/2014/main" id="{52AEDCD7-364B-4AD5-A898-06F5B03D5CF6}"/>
              </a:ext>
            </a:extLst>
          </p:cNvPr>
          <p:cNvSpPr>
            <a:spLocks noGrp="1"/>
          </p:cNvSpPr>
          <p:nvPr>
            <p:ph type="dt" sz="half" idx="10"/>
          </p:nvPr>
        </p:nvSpPr>
        <p:spPr>
          <a:xfrm>
            <a:off x="857251" y="6354764"/>
            <a:ext cx="948267" cy="365125"/>
          </a:xfrm>
        </p:spPr>
        <p:txBody>
          <a:bodyPr/>
          <a:lstStyle>
            <a:lvl1pPr algn="ctr" eaLnBrk="0" fontAlgn="base" hangingPunct="0">
              <a:spcBef>
                <a:spcPct val="0"/>
              </a:spcBef>
              <a:spcAft>
                <a:spcPct val="0"/>
              </a:spcAft>
              <a:defRPr sz="900">
                <a:solidFill>
                  <a:prstClr val="black">
                    <a:tint val="75000"/>
                  </a:prstClr>
                </a:solidFill>
                <a:latin typeface="Arial" panose="020B0604020202020204" pitchFamily="34" charset="0"/>
                <a:cs typeface="Arial" panose="020B0604020202020204" pitchFamily="34" charset="0"/>
              </a:defRPr>
            </a:lvl1pPr>
          </a:lstStyle>
          <a:p>
            <a:pPr>
              <a:defRPr/>
            </a:pPr>
            <a:fld id="{58CC539C-3AF7-4A7B-83EA-FFBA17651C7C}" type="datetime1">
              <a:rPr lang="de-DE"/>
              <a:pPr>
                <a:defRPr/>
              </a:pPr>
              <a:t>14.10.2024</a:t>
            </a:fld>
            <a:endParaRPr lang="de-DE" dirty="0"/>
          </a:p>
        </p:txBody>
      </p:sp>
      <p:sp>
        <p:nvSpPr>
          <p:cNvPr id="9" name="Foliennummernplatzhalter 5">
            <a:extLst>
              <a:ext uri="{FF2B5EF4-FFF2-40B4-BE49-F238E27FC236}">
                <a16:creationId xmlns:a16="http://schemas.microsoft.com/office/drawing/2014/main" id="{30A42203-6879-4CD3-8859-C177DBD1FF44}"/>
              </a:ext>
            </a:extLst>
          </p:cNvPr>
          <p:cNvSpPr>
            <a:spLocks noGrp="1"/>
          </p:cNvSpPr>
          <p:nvPr>
            <p:ph type="sldNum" sz="quarter" idx="11"/>
          </p:nvPr>
        </p:nvSpPr>
        <p:spPr/>
        <p:txBody>
          <a:bodyPr/>
          <a:lstStyle>
            <a:lvl1pPr eaLnBrk="0" hangingPunct="0">
              <a:defRPr/>
            </a:lvl1pPr>
          </a:lstStyle>
          <a:p>
            <a:fld id="{CB6CBA07-4F52-4075-A0C5-6F2CF89F144E}" type="slidenum">
              <a:rPr lang="de-DE" altLang="en-US"/>
              <a:pPr/>
              <a:t>‹#›</a:t>
            </a:fld>
            <a:endParaRPr lang="de-DE" altLang="en-US"/>
          </a:p>
        </p:txBody>
      </p:sp>
    </p:spTree>
    <p:extLst>
      <p:ext uri="{BB962C8B-B14F-4D97-AF65-F5344CB8AC3E}">
        <p14:creationId xmlns:p14="http://schemas.microsoft.com/office/powerpoint/2010/main" val="6724138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2" name="Grafik 15">
            <a:extLst>
              <a:ext uri="{FF2B5EF4-FFF2-40B4-BE49-F238E27FC236}">
                <a16:creationId xmlns:a16="http://schemas.microsoft.com/office/drawing/2014/main" id="{36428F8E-2199-4C64-A535-3328ACA8B698}"/>
              </a:ext>
            </a:extLst>
          </p:cNvPr>
          <p:cNvPicPr>
            <a:picLocks noChangeAspect="1"/>
          </p:cNvPicPr>
          <p:nvPr/>
        </p:nvPicPr>
        <p:blipFill rotWithShape="1">
          <a:blip r:embed="rId2">
            <a:duotone>
              <a:schemeClr val="bg2">
                <a:shade val="45000"/>
                <a:satMod val="135000"/>
              </a:schemeClr>
              <a:prstClr val="white"/>
            </a:duotone>
            <a:alphaModFix amt="20000"/>
          </a:blip>
          <a:srcRect t="14622" r="42486" b="14622"/>
          <a:stretch/>
        </p:blipFill>
        <p:spPr>
          <a:xfrm>
            <a:off x="6617613" y="-1"/>
            <a:ext cx="5574387" cy="6858001"/>
          </a:xfrm>
          <a:prstGeom prst="rect">
            <a:avLst/>
          </a:prstGeom>
        </p:spPr>
      </p:pic>
      <p:sp>
        <p:nvSpPr>
          <p:cNvPr id="3" name="Rechteck 16">
            <a:extLst>
              <a:ext uri="{FF2B5EF4-FFF2-40B4-BE49-F238E27FC236}">
                <a16:creationId xmlns:a16="http://schemas.microsoft.com/office/drawing/2014/main" id="{4B3FD1A6-6635-4398-941E-9702757698A5}"/>
              </a:ext>
            </a:extLst>
          </p:cNvPr>
          <p:cNvSpPr/>
          <p:nvPr/>
        </p:nvSpPr>
        <p:spPr>
          <a:xfrm>
            <a:off x="12012085" y="0"/>
            <a:ext cx="179916" cy="6858000"/>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sp>
        <p:nvSpPr>
          <p:cNvPr id="4" name="Datumsplatzhalter 3">
            <a:extLst>
              <a:ext uri="{FF2B5EF4-FFF2-40B4-BE49-F238E27FC236}">
                <a16:creationId xmlns:a16="http://schemas.microsoft.com/office/drawing/2014/main" id="{AEAD29E6-F631-4597-BF3C-35CCF7FF097D}"/>
              </a:ext>
            </a:extLst>
          </p:cNvPr>
          <p:cNvSpPr txBox="1">
            <a:spLocks/>
          </p:cNvSpPr>
          <p:nvPr/>
        </p:nvSpPr>
        <p:spPr>
          <a:xfrm>
            <a:off x="1940985" y="6354764"/>
            <a:ext cx="4161367" cy="365125"/>
          </a:xfrm>
          <a:prstGeom prst="rect">
            <a:avLst/>
          </a:prstGeom>
        </p:spPr>
        <p:txBody>
          <a:bodyPr lIns="68580" tIns="34290" rIns="68580" bIns="3429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 sz="900" dirty="0">
                <a:solidFill>
                  <a:srgbClr val="103156"/>
                </a:solidFill>
              </a:rPr>
              <a:t>University of Belgrade, Faculty of Philology</a:t>
            </a:r>
            <a:endParaRPr lang="de-DE" sz="900" dirty="0">
              <a:solidFill>
                <a:srgbClr val="103156"/>
              </a:solidFill>
            </a:endParaRPr>
          </a:p>
        </p:txBody>
      </p:sp>
      <p:sp>
        <p:nvSpPr>
          <p:cNvPr id="5" name="Textfeld 20">
            <a:extLst>
              <a:ext uri="{FF2B5EF4-FFF2-40B4-BE49-F238E27FC236}">
                <a16:creationId xmlns:a16="http://schemas.microsoft.com/office/drawing/2014/main" id="{D60DC5F3-891B-453F-943F-7ABC484CA1F5}"/>
              </a:ext>
            </a:extLst>
          </p:cNvPr>
          <p:cNvSpPr txBox="1">
            <a:spLocks noChangeArrowheads="1"/>
          </p:cNvSpPr>
          <p:nvPr/>
        </p:nvSpPr>
        <p:spPr bwMode="auto">
          <a:xfrm>
            <a:off x="730251" y="6399214"/>
            <a:ext cx="25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6" name="Textfeld 21">
            <a:extLst>
              <a:ext uri="{FF2B5EF4-FFF2-40B4-BE49-F238E27FC236}">
                <a16:creationId xmlns:a16="http://schemas.microsoft.com/office/drawing/2014/main" id="{3A09BA2B-8B6A-46C8-A350-036A7893830A}"/>
              </a:ext>
            </a:extLst>
          </p:cNvPr>
          <p:cNvSpPr txBox="1">
            <a:spLocks noChangeArrowheads="1"/>
          </p:cNvSpPr>
          <p:nvPr/>
        </p:nvSpPr>
        <p:spPr bwMode="auto">
          <a:xfrm>
            <a:off x="1684867" y="6397625"/>
            <a:ext cx="25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7" name="Datumsplatzhalter 3">
            <a:extLst>
              <a:ext uri="{FF2B5EF4-FFF2-40B4-BE49-F238E27FC236}">
                <a16:creationId xmlns:a16="http://schemas.microsoft.com/office/drawing/2014/main" id="{C96A4B42-9200-406A-9CB3-849454BD56F9}"/>
              </a:ext>
            </a:extLst>
          </p:cNvPr>
          <p:cNvSpPr>
            <a:spLocks noGrp="1"/>
          </p:cNvSpPr>
          <p:nvPr>
            <p:ph type="dt" sz="half" idx="10"/>
          </p:nvPr>
        </p:nvSpPr>
        <p:spPr>
          <a:xfrm>
            <a:off x="857251" y="6354764"/>
            <a:ext cx="948267" cy="365125"/>
          </a:xfrm>
        </p:spPr>
        <p:txBody>
          <a:bodyPr/>
          <a:lstStyle>
            <a:lvl1pPr algn="ctr" eaLnBrk="0" fontAlgn="base" hangingPunct="0">
              <a:spcBef>
                <a:spcPct val="0"/>
              </a:spcBef>
              <a:spcAft>
                <a:spcPct val="0"/>
              </a:spcAft>
              <a:defRPr sz="900">
                <a:solidFill>
                  <a:prstClr val="black">
                    <a:tint val="75000"/>
                  </a:prstClr>
                </a:solidFill>
                <a:latin typeface="Arial" panose="020B0604020202020204" pitchFamily="34" charset="0"/>
                <a:cs typeface="Arial" panose="020B0604020202020204" pitchFamily="34" charset="0"/>
              </a:defRPr>
            </a:lvl1pPr>
          </a:lstStyle>
          <a:p>
            <a:pPr>
              <a:defRPr/>
            </a:pPr>
            <a:fld id="{0B180345-8787-4685-9B67-821DF7E16709}" type="datetime1">
              <a:rPr lang="de-DE"/>
              <a:pPr>
                <a:defRPr/>
              </a:pPr>
              <a:t>14.10.2024</a:t>
            </a:fld>
            <a:endParaRPr lang="de-DE" dirty="0"/>
          </a:p>
        </p:txBody>
      </p:sp>
      <p:sp>
        <p:nvSpPr>
          <p:cNvPr id="8" name="Foliennummernplatzhalter 5">
            <a:extLst>
              <a:ext uri="{FF2B5EF4-FFF2-40B4-BE49-F238E27FC236}">
                <a16:creationId xmlns:a16="http://schemas.microsoft.com/office/drawing/2014/main" id="{B4D73A82-65DF-49E2-9B99-D8FFEE7D9508}"/>
              </a:ext>
            </a:extLst>
          </p:cNvPr>
          <p:cNvSpPr>
            <a:spLocks noGrp="1"/>
          </p:cNvSpPr>
          <p:nvPr>
            <p:ph type="sldNum" sz="quarter" idx="11"/>
          </p:nvPr>
        </p:nvSpPr>
        <p:spPr/>
        <p:txBody>
          <a:bodyPr/>
          <a:lstStyle>
            <a:lvl1pPr eaLnBrk="0" hangingPunct="0">
              <a:defRPr/>
            </a:lvl1pPr>
          </a:lstStyle>
          <a:p>
            <a:fld id="{CC2F915B-D7A0-4F42-B835-EB774369A50D}" type="slidenum">
              <a:rPr lang="de-DE" altLang="en-US"/>
              <a:pPr/>
              <a:t>‹#›</a:t>
            </a:fld>
            <a:endParaRPr lang="de-DE" altLang="en-US"/>
          </a:p>
        </p:txBody>
      </p:sp>
    </p:spTree>
    <p:extLst>
      <p:ext uri="{BB962C8B-B14F-4D97-AF65-F5344CB8AC3E}">
        <p14:creationId xmlns:p14="http://schemas.microsoft.com/office/powerpoint/2010/main" val="33492772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hteck 14">
            <a:extLst>
              <a:ext uri="{FF2B5EF4-FFF2-40B4-BE49-F238E27FC236}">
                <a16:creationId xmlns:a16="http://schemas.microsoft.com/office/drawing/2014/main" id="{F3563042-3C09-470C-A97B-F7BFB2D58E54}"/>
              </a:ext>
            </a:extLst>
          </p:cNvPr>
          <p:cNvSpPr/>
          <p:nvPr/>
        </p:nvSpPr>
        <p:spPr>
          <a:xfrm>
            <a:off x="6096000" y="0"/>
            <a:ext cx="6096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pic>
        <p:nvPicPr>
          <p:cNvPr id="4" name="Grafik 7">
            <a:extLst>
              <a:ext uri="{FF2B5EF4-FFF2-40B4-BE49-F238E27FC236}">
                <a16:creationId xmlns:a16="http://schemas.microsoft.com/office/drawing/2014/main" id="{2E5A420F-BA94-4D7C-9F6B-7B63975937F3}"/>
              </a:ext>
            </a:extLst>
          </p:cNvPr>
          <p:cNvPicPr>
            <a:picLocks noChangeAspect="1"/>
          </p:cNvPicPr>
          <p:nvPr/>
        </p:nvPicPr>
        <p:blipFill>
          <a:blip r:embed="rId2">
            <a:extLst>
              <a:ext uri="{28A0092B-C50C-407E-A947-70E740481C1C}">
                <a14:useLocalDpi xmlns:a14="http://schemas.microsoft.com/office/drawing/2010/main" val="0"/>
              </a:ext>
            </a:extLst>
          </a:blip>
          <a:srcRect t="14145" r="45023" b="15099"/>
          <a:stretch>
            <a:fillRect/>
          </a:stretch>
        </p:blipFill>
        <p:spPr bwMode="auto">
          <a:xfrm>
            <a:off x="6864352" y="0"/>
            <a:ext cx="53276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11">
            <a:extLst>
              <a:ext uri="{FF2B5EF4-FFF2-40B4-BE49-F238E27FC236}">
                <a16:creationId xmlns:a16="http://schemas.microsoft.com/office/drawing/2014/main" id="{3FB4B551-59FC-4E53-8D1B-15284032A792}"/>
              </a:ext>
            </a:extLst>
          </p:cNvPr>
          <p:cNvSpPr txBox="1">
            <a:spLocks noChangeArrowheads="1"/>
          </p:cNvSpPr>
          <p:nvPr/>
        </p:nvSpPr>
        <p:spPr bwMode="auto">
          <a:xfrm>
            <a:off x="376762" y="306388"/>
            <a:ext cx="18986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sr-Cyrl-RS" altLang="en-US" sz="1200" dirty="0">
                <a:solidFill>
                  <a:srgbClr val="203864"/>
                </a:solidFill>
              </a:rPr>
              <a:t>Универзитет у Београду</a:t>
            </a:r>
          </a:p>
          <a:p>
            <a:pPr algn="ctr" eaLnBrk="1" hangingPunct="1">
              <a:defRPr/>
            </a:pPr>
            <a:r>
              <a:rPr lang="sr-Cyrl-RS" altLang="en-US" sz="1200" dirty="0">
                <a:solidFill>
                  <a:srgbClr val="203864"/>
                </a:solidFill>
              </a:rPr>
              <a:t>Филолошки факултет</a:t>
            </a:r>
            <a:br>
              <a:rPr lang="en-US" altLang="en-US" sz="1200" dirty="0">
                <a:solidFill>
                  <a:srgbClr val="203864"/>
                </a:solidFill>
              </a:rPr>
            </a:br>
            <a:br>
              <a:rPr lang="en-US" altLang="en-US" sz="1200" dirty="0">
                <a:solidFill>
                  <a:srgbClr val="203864"/>
                </a:solidFill>
              </a:rPr>
            </a:br>
            <a:endParaRPr lang="de-DE" altLang="en-US" sz="1200" dirty="0">
              <a:solidFill>
                <a:srgbClr val="203864"/>
              </a:solidFill>
            </a:endParaRPr>
          </a:p>
        </p:txBody>
      </p:sp>
      <p:pic>
        <p:nvPicPr>
          <p:cNvPr id="6" name="Grafik 8">
            <a:extLst>
              <a:ext uri="{FF2B5EF4-FFF2-40B4-BE49-F238E27FC236}">
                <a16:creationId xmlns:a16="http://schemas.microsoft.com/office/drawing/2014/main" id="{E468B5FA-FA42-47FA-98D2-D57EAC283961}"/>
              </a:ext>
            </a:extLst>
          </p:cNvPr>
          <p:cNvPicPr>
            <a:picLocks noChangeAspect="1"/>
          </p:cNvPicPr>
          <p:nvPr/>
        </p:nvPicPr>
        <p:blipFill>
          <a:blip r:embed="rId3">
            <a:extLst>
              <a:ext uri="{28A0092B-C50C-407E-A947-70E740481C1C}">
                <a14:useLocalDpi xmlns:a14="http://schemas.microsoft.com/office/drawing/2010/main" val="0"/>
              </a:ext>
            </a:extLst>
          </a:blip>
          <a:srcRect t="14622" r="42487" b="14622"/>
          <a:stretch>
            <a:fillRect/>
          </a:stretch>
        </p:blipFill>
        <p:spPr bwMode="auto">
          <a:xfrm>
            <a:off x="6616701" y="0"/>
            <a:ext cx="5575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3">
            <a:extLst>
              <a:ext uri="{FF2B5EF4-FFF2-40B4-BE49-F238E27FC236}">
                <a16:creationId xmlns:a16="http://schemas.microsoft.com/office/drawing/2014/main" id="{563B6E0F-03BD-4E68-B811-19C8581450FD}"/>
              </a:ext>
            </a:extLst>
          </p:cNvPr>
          <p:cNvSpPr txBox="1">
            <a:spLocks noChangeArrowheads="1"/>
          </p:cNvSpPr>
          <p:nvPr/>
        </p:nvSpPr>
        <p:spPr bwMode="auto">
          <a:xfrm>
            <a:off x="-423333" y="73294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ltLang="en-US" sz="1800">
              <a:solidFill>
                <a:srgbClr val="000000"/>
              </a:solidFill>
              <a:latin typeface="Calibri" panose="020F0502020204030204" pitchFamily="34" charset="0"/>
            </a:endParaRPr>
          </a:p>
        </p:txBody>
      </p:sp>
      <p:sp>
        <p:nvSpPr>
          <p:cNvPr id="2" name="Titel 1"/>
          <p:cNvSpPr>
            <a:spLocks noGrp="1"/>
          </p:cNvSpPr>
          <p:nvPr>
            <p:ph type="ctrTitle"/>
          </p:nvPr>
        </p:nvSpPr>
        <p:spPr>
          <a:xfrm>
            <a:off x="292101" y="2009632"/>
            <a:ext cx="5549143" cy="2838734"/>
          </a:xfrm>
        </p:spPr>
        <p:txBody>
          <a:bodyPr/>
          <a:lstStyle>
            <a:lvl1pPr algn="l">
              <a:defRPr sz="4500" b="0" i="1">
                <a:latin typeface="Arial" panose="020B0604020202020204" pitchFamily="34" charset="0"/>
                <a:cs typeface="Arial" panose="020B0604020202020204" pitchFamily="34" charset="0"/>
              </a:defRPr>
            </a:lvl1pPr>
          </a:lstStyle>
          <a:p>
            <a:r>
              <a:rPr lang="en-US"/>
              <a:t>Click to edit Master title style</a:t>
            </a:r>
            <a:endParaRPr lang="de-DE" dirty="0"/>
          </a:p>
        </p:txBody>
      </p:sp>
    </p:spTree>
    <p:extLst>
      <p:ext uri="{BB962C8B-B14F-4D97-AF65-F5344CB8AC3E}">
        <p14:creationId xmlns:p14="http://schemas.microsoft.com/office/powerpoint/2010/main" val="3720896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B646FCBC-1D69-B948-BBAD-8F3B09E392D4}"/>
              </a:ext>
            </a:extLst>
          </p:cNvPr>
          <p:cNvPicPr>
            <a:picLocks noChangeAspect="1"/>
          </p:cNvPicPr>
          <p:nvPr/>
        </p:nvPicPr>
        <p:blipFill rotWithShape="1">
          <a:blip r:embed="rId2">
            <a:duotone>
              <a:schemeClr val="bg2">
                <a:shade val="45000"/>
                <a:satMod val="135000"/>
              </a:schemeClr>
              <a:prstClr val="white"/>
            </a:duotone>
            <a:alphaModFix amt="20000"/>
            <a:extLst>
              <a:ext uri="{BEBA8EAE-BF5A-486C-A8C5-ECC9F3942E4B}">
                <a14:imgProps xmlns:a14="http://schemas.microsoft.com/office/drawing/2010/main">
                  <a14:imgLayer r:embed="rId3">
                    <a14:imgEffect>
                      <a14:brightnessContrast bright="40000"/>
                    </a14:imgEffect>
                  </a14:imgLayer>
                </a14:imgProps>
              </a:ext>
            </a:extLst>
          </a:blip>
          <a:srcRect t="14622" r="42486" b="14622"/>
          <a:stretch/>
        </p:blipFill>
        <p:spPr>
          <a:xfrm>
            <a:off x="6617613" y="-1"/>
            <a:ext cx="5574387" cy="6858001"/>
          </a:xfrm>
          <a:prstGeom prst="rect">
            <a:avLst/>
          </a:prstGeom>
        </p:spPr>
      </p:pic>
      <p:sp>
        <p:nvSpPr>
          <p:cNvPr id="17" name="Rechteck 16">
            <a:extLst>
              <a:ext uri="{FF2B5EF4-FFF2-40B4-BE49-F238E27FC236}">
                <a16:creationId xmlns:a16="http://schemas.microsoft.com/office/drawing/2014/main" id="{5902E6D8-D3E0-0340-BCF4-269C56E2677F}"/>
              </a:ext>
            </a:extLst>
          </p:cNvPr>
          <p:cNvSpPr/>
          <p:nvPr/>
        </p:nvSpPr>
        <p:spPr>
          <a:xfrm>
            <a:off x="12012000" y="-2"/>
            <a:ext cx="180000" cy="6858001"/>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prstClr val="white"/>
              </a:solidFill>
            </a:endParaRPr>
          </a:p>
        </p:txBody>
      </p:sp>
      <p:sp>
        <p:nvSpPr>
          <p:cNvPr id="18" name="Datumsplatzhalter 3">
            <a:extLst>
              <a:ext uri="{FF2B5EF4-FFF2-40B4-BE49-F238E27FC236}">
                <a16:creationId xmlns:a16="http://schemas.microsoft.com/office/drawing/2014/main" id="{5F78B669-BD4F-7545-ADF9-0E78F6FD4193}"/>
              </a:ext>
            </a:extLst>
          </p:cNvPr>
          <p:cNvSpPr txBox="1">
            <a:spLocks/>
          </p:cNvSpPr>
          <p:nvPr/>
        </p:nvSpPr>
        <p:spPr>
          <a:xfrm>
            <a:off x="1940161" y="6354764"/>
            <a:ext cx="4162425" cy="365125"/>
          </a:xfrm>
          <a:prstGeom prst="rect">
            <a:avLst/>
          </a:prstGeom>
        </p:spPr>
        <p:txBody>
          <a:bodyPr vert="horz" lIns="68580" tIns="34290" rIns="68580" bIns="3429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900" dirty="0">
              <a:solidFill>
                <a:srgbClr val="103156"/>
              </a:solidFill>
            </a:endParaRPr>
          </a:p>
        </p:txBody>
      </p:sp>
      <p:sp>
        <p:nvSpPr>
          <p:cNvPr id="19" name="Datumsplatzhalter 3">
            <a:extLst>
              <a:ext uri="{FF2B5EF4-FFF2-40B4-BE49-F238E27FC236}">
                <a16:creationId xmlns:a16="http://schemas.microsoft.com/office/drawing/2014/main" id="{4FF71609-3B95-3D45-9183-90E127530113}"/>
              </a:ext>
            </a:extLst>
          </p:cNvPr>
          <p:cNvSpPr>
            <a:spLocks noGrp="1"/>
          </p:cNvSpPr>
          <p:nvPr>
            <p:ph type="dt" sz="half" idx="2"/>
          </p:nvPr>
        </p:nvSpPr>
        <p:spPr>
          <a:xfrm>
            <a:off x="857251" y="6354763"/>
            <a:ext cx="948095"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fld id="{66B69E51-F434-470F-BE8D-5B92C36586A4}" type="datetime1">
              <a:rPr lang="de-DE" smtClean="0">
                <a:solidFill>
                  <a:prstClr val="black">
                    <a:tint val="75000"/>
                  </a:prstClr>
                </a:solidFill>
              </a:rPr>
              <a:pPr/>
              <a:t>14.10.2024</a:t>
            </a:fld>
            <a:endParaRPr lang="de-DE" dirty="0">
              <a:solidFill>
                <a:prstClr val="black">
                  <a:tint val="75000"/>
                </a:prstClr>
              </a:solidFill>
            </a:endParaRPr>
          </a:p>
        </p:txBody>
      </p:sp>
      <p:sp>
        <p:nvSpPr>
          <p:cNvPr id="20" name="Foliennummernplatzhalter 5">
            <a:extLst>
              <a:ext uri="{FF2B5EF4-FFF2-40B4-BE49-F238E27FC236}">
                <a16:creationId xmlns:a16="http://schemas.microsoft.com/office/drawing/2014/main" id="{E0779E8C-AD33-6340-852F-4B14638505CB}"/>
              </a:ext>
            </a:extLst>
          </p:cNvPr>
          <p:cNvSpPr>
            <a:spLocks noGrp="1"/>
          </p:cNvSpPr>
          <p:nvPr>
            <p:ph type="sldNum" sz="quarter" idx="4"/>
          </p:nvPr>
        </p:nvSpPr>
        <p:spPr>
          <a:xfrm>
            <a:off x="285751" y="6354764"/>
            <a:ext cx="571500" cy="365125"/>
          </a:xfrm>
          <a:prstGeom prst="rect">
            <a:avLst/>
          </a:prstGeom>
        </p:spPr>
        <p:txBody>
          <a:bodyPr vert="horz" lIns="91440" tIns="45720" rIns="91440" bIns="45720" rtlCol="0" anchor="ctr"/>
          <a:lstStyle>
            <a:lvl1pPr algn="l">
              <a:defRPr sz="1050">
                <a:solidFill>
                  <a:schemeClr val="tx1">
                    <a:tint val="75000"/>
                  </a:schemeClr>
                </a:solidFill>
                <a:latin typeface="Arial" panose="020B0604020202020204" pitchFamily="34" charset="0"/>
                <a:cs typeface="Arial" panose="020B0604020202020204" pitchFamily="34" charset="0"/>
              </a:defRPr>
            </a:lvl1pPr>
          </a:lstStyle>
          <a:p>
            <a:fld id="{2AAF2EA3-CB01-FD41-857A-53193AF63843}" type="slidenum">
              <a:rPr lang="de-DE" smtClean="0">
                <a:solidFill>
                  <a:prstClr val="black">
                    <a:tint val="75000"/>
                  </a:prstClr>
                </a:solidFill>
              </a:rPr>
              <a:pPr/>
              <a:t>‹#›</a:t>
            </a:fld>
            <a:endParaRPr lang="de-DE" dirty="0">
              <a:solidFill>
                <a:prstClr val="black">
                  <a:tint val="75000"/>
                </a:prstClr>
              </a:solidFill>
            </a:endParaRPr>
          </a:p>
        </p:txBody>
      </p:sp>
      <p:sp>
        <p:nvSpPr>
          <p:cNvPr id="21" name="Textfeld 20">
            <a:extLst>
              <a:ext uri="{FF2B5EF4-FFF2-40B4-BE49-F238E27FC236}">
                <a16:creationId xmlns:a16="http://schemas.microsoft.com/office/drawing/2014/main" id="{70AC3FA3-A90A-304A-AD1D-57AFAF18A684}"/>
              </a:ext>
            </a:extLst>
          </p:cNvPr>
          <p:cNvSpPr txBox="1"/>
          <p:nvPr/>
        </p:nvSpPr>
        <p:spPr>
          <a:xfrm>
            <a:off x="729651" y="6398823"/>
            <a:ext cx="255199" cy="230832"/>
          </a:xfrm>
          <a:prstGeom prst="rect">
            <a:avLst/>
          </a:prstGeom>
          <a:noFill/>
        </p:spPr>
        <p:txBody>
          <a:bodyPr wrap="square" rtlCol="0">
            <a:spAutoFit/>
          </a:bodyPr>
          <a:lstStyle/>
          <a:p>
            <a:r>
              <a:rPr lang="de-DE" sz="900" dirty="0">
                <a:solidFill>
                  <a:srgbClr val="898989"/>
                </a:solidFill>
              </a:rPr>
              <a:t>|</a:t>
            </a:r>
          </a:p>
        </p:txBody>
      </p:sp>
      <p:sp>
        <p:nvSpPr>
          <p:cNvPr id="22" name="Textfeld 21">
            <a:extLst>
              <a:ext uri="{FF2B5EF4-FFF2-40B4-BE49-F238E27FC236}">
                <a16:creationId xmlns:a16="http://schemas.microsoft.com/office/drawing/2014/main" id="{51E8A169-F832-C741-8D18-EE78DB425B1B}"/>
              </a:ext>
            </a:extLst>
          </p:cNvPr>
          <p:cNvSpPr txBox="1"/>
          <p:nvPr/>
        </p:nvSpPr>
        <p:spPr>
          <a:xfrm>
            <a:off x="1684053" y="6396908"/>
            <a:ext cx="255199" cy="230832"/>
          </a:xfrm>
          <a:prstGeom prst="rect">
            <a:avLst/>
          </a:prstGeom>
          <a:noFill/>
        </p:spPr>
        <p:txBody>
          <a:bodyPr wrap="square" rtlCol="0">
            <a:spAutoFit/>
          </a:bodyPr>
          <a:lstStyle/>
          <a:p>
            <a:r>
              <a:rPr lang="de-DE" sz="900" dirty="0">
                <a:solidFill>
                  <a:srgbClr val="898989"/>
                </a:solidFill>
              </a:rPr>
              <a:t>|</a:t>
            </a:r>
          </a:p>
        </p:txBody>
      </p:sp>
    </p:spTree>
    <p:extLst>
      <p:ext uri="{BB962C8B-B14F-4D97-AF65-F5344CB8AC3E}">
        <p14:creationId xmlns:p14="http://schemas.microsoft.com/office/powerpoint/2010/main" val="256495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8CB3E591-3738-A04A-89F5-FE0C332DB824}"/>
              </a:ext>
            </a:extLst>
          </p:cNvPr>
          <p:cNvSpPr/>
          <p:nvPr/>
        </p:nvSpPr>
        <p:spPr>
          <a:xfrm>
            <a:off x="6096001" y="-1"/>
            <a:ext cx="609600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prstClr val="white"/>
              </a:solidFill>
            </a:endParaRPr>
          </a:p>
        </p:txBody>
      </p:sp>
      <p:pic>
        <p:nvPicPr>
          <p:cNvPr id="8" name="Grafik 7">
            <a:extLst>
              <a:ext uri="{FF2B5EF4-FFF2-40B4-BE49-F238E27FC236}">
                <a16:creationId xmlns:a16="http://schemas.microsoft.com/office/drawing/2014/main" id="{1EF5AC51-756F-7B4A-A98B-355DECA75F67}"/>
              </a:ext>
            </a:extLst>
          </p:cNvPr>
          <p:cNvPicPr>
            <a:picLocks noChangeAspect="1"/>
          </p:cNvPicPr>
          <p:nvPr/>
        </p:nvPicPr>
        <p:blipFill rotWithShape="1">
          <a:blip r:embed="rId2"/>
          <a:srcRect t="14145" r="45023" b="15098"/>
          <a:stretch/>
        </p:blipFill>
        <p:spPr>
          <a:xfrm>
            <a:off x="6863449" y="-1"/>
            <a:ext cx="5328553" cy="6858001"/>
          </a:xfrm>
          <a:prstGeom prst="rect">
            <a:avLst/>
          </a:prstGeom>
        </p:spPr>
      </p:pic>
      <p:sp>
        <p:nvSpPr>
          <p:cNvPr id="2" name="Titel 1">
            <a:extLst>
              <a:ext uri="{FF2B5EF4-FFF2-40B4-BE49-F238E27FC236}">
                <a16:creationId xmlns:a16="http://schemas.microsoft.com/office/drawing/2014/main" id="{1967519E-67C2-F249-96FD-35C287BE730B}"/>
              </a:ext>
            </a:extLst>
          </p:cNvPr>
          <p:cNvSpPr>
            <a:spLocks noGrp="1"/>
          </p:cNvSpPr>
          <p:nvPr>
            <p:ph type="ctrTitle" hasCustomPrompt="1"/>
          </p:nvPr>
        </p:nvSpPr>
        <p:spPr>
          <a:xfrm>
            <a:off x="292101" y="2009632"/>
            <a:ext cx="5549143" cy="2838734"/>
          </a:xfrm>
        </p:spPr>
        <p:txBody>
          <a:bodyPr anchor="ctr"/>
          <a:lstStyle>
            <a:lvl1pPr algn="l">
              <a:defRPr sz="4500" b="0" i="1">
                <a:latin typeface="Arial" panose="020B0604020202020204" pitchFamily="34" charset="0"/>
                <a:cs typeface="Arial" panose="020B0604020202020204" pitchFamily="34" charset="0"/>
              </a:defRPr>
            </a:lvl1pPr>
          </a:lstStyle>
          <a:p>
            <a:r>
              <a:rPr lang="de-DE" dirty="0"/>
              <a:t>Add last </a:t>
            </a:r>
            <a:r>
              <a:rPr lang="de-DE" dirty="0" err="1"/>
              <a:t>greeting</a:t>
            </a:r>
            <a:r>
              <a:rPr lang="de-DE" dirty="0"/>
              <a:t> </a:t>
            </a:r>
            <a:r>
              <a:rPr lang="de-DE" dirty="0" err="1"/>
              <a:t>word</a:t>
            </a:r>
            <a:endParaRPr lang="de-DE" dirty="0"/>
          </a:p>
        </p:txBody>
      </p:sp>
      <p:sp>
        <p:nvSpPr>
          <p:cNvPr id="12" name="Textfeld 11">
            <a:extLst>
              <a:ext uri="{FF2B5EF4-FFF2-40B4-BE49-F238E27FC236}">
                <a16:creationId xmlns:a16="http://schemas.microsoft.com/office/drawing/2014/main" id="{FACE2AE3-7FCA-FB40-89E9-29F04DA49164}"/>
              </a:ext>
            </a:extLst>
          </p:cNvPr>
          <p:cNvSpPr txBox="1"/>
          <p:nvPr/>
        </p:nvSpPr>
        <p:spPr>
          <a:xfrm>
            <a:off x="292101" y="306707"/>
            <a:ext cx="1685077" cy="461665"/>
          </a:xfrm>
          <a:prstGeom prst="rect">
            <a:avLst/>
          </a:prstGeom>
          <a:noFill/>
        </p:spPr>
        <p:txBody>
          <a:bodyPr wrap="none" rtlCol="0">
            <a:spAutoFit/>
          </a:bodyPr>
          <a:lstStyle/>
          <a:p>
            <a:r>
              <a:rPr lang="en-US" sz="1200" dirty="0">
                <a:solidFill>
                  <a:srgbClr val="4472C4">
                    <a:lumMod val="50000"/>
                  </a:srgbClr>
                </a:solidFill>
                <a:latin typeface="Arial" panose="020B0604020202020204" pitchFamily="34" charset="0"/>
                <a:cs typeface="Arial" panose="020B0604020202020204" pitchFamily="34" charset="0"/>
              </a:rPr>
              <a:t>University of Belgrade</a:t>
            </a:r>
          </a:p>
          <a:p>
            <a:r>
              <a:rPr lang="en-US" sz="1200" dirty="0">
                <a:solidFill>
                  <a:srgbClr val="4472C4">
                    <a:lumMod val="50000"/>
                  </a:srgbClr>
                </a:solidFill>
                <a:latin typeface="Arial" panose="020B0604020202020204" pitchFamily="34" charset="0"/>
                <a:cs typeface="Arial" panose="020B0604020202020204" pitchFamily="34" charset="0"/>
              </a:rPr>
              <a:t>Faculty of Philology</a:t>
            </a:r>
          </a:p>
        </p:txBody>
      </p:sp>
      <p:pic>
        <p:nvPicPr>
          <p:cNvPr id="9" name="Grafik 8">
            <a:extLst>
              <a:ext uri="{FF2B5EF4-FFF2-40B4-BE49-F238E27FC236}">
                <a16:creationId xmlns:a16="http://schemas.microsoft.com/office/drawing/2014/main" id="{12F66613-CF79-9247-BB56-C96BB649A030}"/>
              </a:ext>
            </a:extLst>
          </p:cNvPr>
          <p:cNvPicPr>
            <a:picLocks noChangeAspect="1"/>
          </p:cNvPicPr>
          <p:nvPr/>
        </p:nvPicPr>
        <p:blipFill rotWithShape="1">
          <a:blip r:embed="rId3"/>
          <a:srcRect t="14622" r="42486" b="14622"/>
          <a:stretch/>
        </p:blipFill>
        <p:spPr>
          <a:xfrm>
            <a:off x="6617613" y="-1"/>
            <a:ext cx="5574387" cy="6858001"/>
          </a:xfrm>
          <a:prstGeom prst="rect">
            <a:avLst/>
          </a:prstGeom>
        </p:spPr>
      </p:pic>
      <p:sp>
        <p:nvSpPr>
          <p:cNvPr id="4" name="Textfeld 3">
            <a:extLst>
              <a:ext uri="{FF2B5EF4-FFF2-40B4-BE49-F238E27FC236}">
                <a16:creationId xmlns:a16="http://schemas.microsoft.com/office/drawing/2014/main" id="{62401ECF-2ECB-9F4B-9C39-9870A653CBE0}"/>
              </a:ext>
            </a:extLst>
          </p:cNvPr>
          <p:cNvSpPr txBox="1"/>
          <p:nvPr/>
        </p:nvSpPr>
        <p:spPr>
          <a:xfrm>
            <a:off x="-423079" y="7328848"/>
            <a:ext cx="184731" cy="300082"/>
          </a:xfrm>
          <a:prstGeom prst="rect">
            <a:avLst/>
          </a:prstGeom>
          <a:noFill/>
        </p:spPr>
        <p:txBody>
          <a:bodyPr wrap="none" rtlCol="0">
            <a:spAutoFit/>
          </a:bodyPr>
          <a:lstStyle/>
          <a:p>
            <a:endParaRPr lang="de-DE" sz="1350" dirty="0">
              <a:solidFill>
                <a:prstClr val="black"/>
              </a:solidFill>
            </a:endParaRPr>
          </a:p>
        </p:txBody>
      </p:sp>
    </p:spTree>
    <p:extLst>
      <p:ext uri="{BB962C8B-B14F-4D97-AF65-F5344CB8AC3E}">
        <p14:creationId xmlns:p14="http://schemas.microsoft.com/office/powerpoint/2010/main" val="3655214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Naslov slajda">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203200" y="153923"/>
            <a:ext cx="89408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190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sr-Latn-CS"/>
              <a:t>Kliknite i uredite stil podnaslova mastera</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695EB143-DC6C-420A-9F3D-B0C1D8BBA21A}" type="datetimeFigureOut">
              <a:rPr lang="sr-Latn-CS" smtClean="0">
                <a:solidFill>
                  <a:srgbClr val="FBEEC9"/>
                </a:solidFill>
              </a:rPr>
              <a:pPr/>
              <a:t>14.10.2024.</a:t>
            </a:fld>
            <a:endParaRPr lang="sr-Latn-CS">
              <a:solidFill>
                <a:srgbClr val="FBEEC9"/>
              </a:solidFill>
            </a:endParaRPr>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5A562023-0378-45BF-BB63-A52A2EBA8739}" type="slidenum">
              <a:rPr lang="sr-Latn-CS" smtClean="0"/>
              <a:pPr/>
              <a:t>‹#›</a:t>
            </a:fld>
            <a:endParaRPr lang="sr-Latn-C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sr-Latn-CS">
              <a:solidFill>
                <a:srgbClr val="FBEEC9"/>
              </a:solidFill>
            </a:endParaRPr>
          </a:p>
        </p:txBody>
      </p:sp>
      <p:sp>
        <p:nvSpPr>
          <p:cNvPr id="13" name="Title 12"/>
          <p:cNvSpPr>
            <a:spLocks noGrp="1"/>
          </p:cNvSpPr>
          <p:nvPr>
            <p:ph type="title"/>
          </p:nvPr>
        </p:nvSpPr>
        <p:spPr>
          <a:xfrm>
            <a:off x="609600" y="2052960"/>
            <a:ext cx="8432800" cy="1828800"/>
          </a:xfrm>
        </p:spPr>
        <p:txBody>
          <a:bodyPr/>
          <a:lstStyle>
            <a:lvl1pPr algn="r">
              <a:defRPr sz="4200" spc="151" baseline="0"/>
            </a:lvl1pPr>
          </a:lstStyle>
          <a:p>
            <a:r>
              <a:rPr lang="sr-Latn-CS"/>
              <a:t>Kliknite i uredite naslov mastera</a:t>
            </a:r>
            <a:endParaRPr lang="en-US" dirty="0"/>
          </a:p>
        </p:txBody>
      </p:sp>
    </p:spTree>
    <p:extLst>
      <p:ext uri="{BB962C8B-B14F-4D97-AF65-F5344CB8AC3E}">
        <p14:creationId xmlns:p14="http://schemas.microsoft.com/office/powerpoint/2010/main" val="3550675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7519E-67C2-F249-96FD-35C287BE730B}"/>
              </a:ext>
            </a:extLst>
          </p:cNvPr>
          <p:cNvSpPr>
            <a:spLocks noGrp="1"/>
          </p:cNvSpPr>
          <p:nvPr>
            <p:ph type="ctrTitle" hasCustomPrompt="1"/>
          </p:nvPr>
        </p:nvSpPr>
        <p:spPr>
          <a:xfrm>
            <a:off x="271268" y="1581357"/>
            <a:ext cx="5359400" cy="1894230"/>
          </a:xfrm>
        </p:spPr>
        <p:txBody>
          <a:bodyPr anchor="b">
            <a:normAutofit/>
          </a:bodyPr>
          <a:lstStyle>
            <a:lvl1pPr algn="l">
              <a:defRPr sz="6000">
                <a:latin typeface="Arial" panose="020B0604020202020204" pitchFamily="34" charset="0"/>
                <a:cs typeface="Arial" panose="020B0604020202020204" pitchFamily="34" charset="0"/>
              </a:defRPr>
            </a:lvl1pPr>
          </a:lstStyle>
          <a:p>
            <a:r>
              <a:rPr lang="de-DE" dirty="0"/>
              <a:t>Add Title</a:t>
            </a:r>
          </a:p>
        </p:txBody>
      </p:sp>
      <p:sp>
        <p:nvSpPr>
          <p:cNvPr id="3" name="Untertitel 2">
            <a:extLst>
              <a:ext uri="{FF2B5EF4-FFF2-40B4-BE49-F238E27FC236}">
                <a16:creationId xmlns:a16="http://schemas.microsoft.com/office/drawing/2014/main" id="{AD93EBD5-D70C-8A40-A861-C0D13C97491B}"/>
              </a:ext>
            </a:extLst>
          </p:cNvPr>
          <p:cNvSpPr>
            <a:spLocks noGrp="1"/>
          </p:cNvSpPr>
          <p:nvPr>
            <p:ph type="subTitle" idx="1" hasCustomPrompt="1"/>
          </p:nvPr>
        </p:nvSpPr>
        <p:spPr>
          <a:xfrm>
            <a:off x="271268" y="3544539"/>
            <a:ext cx="5359400" cy="680074"/>
          </a:xfrm>
        </p:spPr>
        <p:txBody>
          <a:bodyPr anchor="t">
            <a:normAutofit/>
          </a:bodyPr>
          <a:lstStyle>
            <a:lvl1pPr marL="0" indent="0" algn="l">
              <a:buNone/>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Add </a:t>
            </a:r>
            <a:r>
              <a:rPr lang="de-DE" dirty="0" err="1"/>
              <a:t>subtitle</a:t>
            </a:r>
            <a:endParaRPr lang="de-DE" dirty="0"/>
          </a:p>
        </p:txBody>
      </p:sp>
      <p:sp>
        <p:nvSpPr>
          <p:cNvPr id="11" name="Textplatzhalter 10">
            <a:extLst>
              <a:ext uri="{FF2B5EF4-FFF2-40B4-BE49-F238E27FC236}">
                <a16:creationId xmlns:a16="http://schemas.microsoft.com/office/drawing/2014/main" id="{A1C57A13-200C-7646-A8F7-3097FAECE1AC}"/>
              </a:ext>
            </a:extLst>
          </p:cNvPr>
          <p:cNvSpPr>
            <a:spLocks noGrp="1"/>
          </p:cNvSpPr>
          <p:nvPr>
            <p:ph type="body" sz="quarter" idx="11" hasCustomPrompt="1"/>
          </p:nvPr>
        </p:nvSpPr>
        <p:spPr>
          <a:xfrm>
            <a:off x="271268" y="5014947"/>
            <a:ext cx="5359400" cy="365125"/>
          </a:xfrm>
        </p:spPr>
        <p:txBody>
          <a:bodyPr anchor="ctr">
            <a:normAutofit/>
          </a:bodyPr>
          <a:lstStyle>
            <a:lvl1pPr marL="0" indent="0">
              <a:buNone/>
              <a:defRPr sz="2000">
                <a:solidFill>
                  <a:schemeClr val="bg2">
                    <a:lumMod val="50000"/>
                  </a:schemeClr>
                </a:solidFill>
              </a:defRPr>
            </a:lvl1pPr>
          </a:lstStyle>
          <a:p>
            <a:pPr lvl="0"/>
            <a:r>
              <a:rPr lang="de-DE" dirty="0"/>
              <a:t>Add </a:t>
            </a:r>
            <a:r>
              <a:rPr lang="de-DE" dirty="0" err="1"/>
              <a:t>Presenter´s</a:t>
            </a:r>
            <a:r>
              <a:rPr lang="de-DE" dirty="0"/>
              <a:t> Name</a:t>
            </a:r>
          </a:p>
        </p:txBody>
      </p:sp>
      <p:sp>
        <p:nvSpPr>
          <p:cNvPr id="12" name="Textfeld 11">
            <a:extLst>
              <a:ext uri="{FF2B5EF4-FFF2-40B4-BE49-F238E27FC236}">
                <a16:creationId xmlns:a16="http://schemas.microsoft.com/office/drawing/2014/main" id="{FACE2AE3-7FCA-FB40-89E9-29F04DA49164}"/>
              </a:ext>
            </a:extLst>
          </p:cNvPr>
          <p:cNvSpPr txBox="1"/>
          <p:nvPr/>
        </p:nvSpPr>
        <p:spPr>
          <a:xfrm>
            <a:off x="1293518" y="504360"/>
            <a:ext cx="1936749" cy="523220"/>
          </a:xfrm>
          <a:prstGeom prst="rect">
            <a:avLst/>
          </a:prstGeom>
          <a:noFill/>
        </p:spPr>
        <p:txBody>
          <a:bodyPr wrap="none" rtlCol="0">
            <a:spAutoFit/>
          </a:bodyPr>
          <a:lstStyle/>
          <a:p>
            <a:pPr algn="l"/>
            <a:r>
              <a:rPr lang="de-DE" sz="1400" b="0" i="0" dirty="0">
                <a:solidFill>
                  <a:srgbClr val="103156"/>
                </a:solidFill>
                <a:latin typeface="Arial" panose="020B0604020202020204" pitchFamily="34" charset="0"/>
                <a:cs typeface="Arial" panose="020B0604020202020204" pitchFamily="34" charset="0"/>
              </a:rPr>
              <a:t>University</a:t>
            </a:r>
            <a:r>
              <a:rPr lang="de-DE" sz="1400" b="0" i="0" baseline="0" dirty="0">
                <a:solidFill>
                  <a:srgbClr val="103156"/>
                </a:solidFill>
                <a:latin typeface="Arial" panose="020B0604020202020204" pitchFamily="34" charset="0"/>
                <a:cs typeface="Arial" panose="020B0604020202020204" pitchFamily="34" charset="0"/>
              </a:rPr>
              <a:t> of Belgrade</a:t>
            </a:r>
          </a:p>
          <a:p>
            <a:pPr algn="l"/>
            <a:r>
              <a:rPr lang="de-DE" sz="1400" b="0" i="0" baseline="0" dirty="0">
                <a:solidFill>
                  <a:srgbClr val="103156"/>
                </a:solidFill>
                <a:latin typeface="Arial" panose="020B0604020202020204" pitchFamily="34" charset="0"/>
                <a:cs typeface="Arial" panose="020B0604020202020204" pitchFamily="34" charset="0"/>
              </a:rPr>
              <a:t>Faculty of Philology</a:t>
            </a:r>
            <a:endParaRPr lang="de-DE" sz="1400" b="0" i="0" dirty="0">
              <a:solidFill>
                <a:srgbClr val="103156"/>
              </a:solidFill>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71A4EEA9-9EE8-FE42-945C-F150284279AD}"/>
              </a:ext>
            </a:extLst>
          </p:cNvPr>
          <p:cNvPicPr>
            <a:picLocks noChangeAspect="1"/>
          </p:cNvPicPr>
          <p:nvPr/>
        </p:nvPicPr>
        <p:blipFill>
          <a:blip r:embed="rId2"/>
          <a:stretch>
            <a:fillRect/>
          </a:stretch>
        </p:blipFill>
        <p:spPr>
          <a:xfrm>
            <a:off x="234783" y="236603"/>
            <a:ext cx="1058735" cy="1058735"/>
          </a:xfrm>
          <a:prstGeom prst="rect">
            <a:avLst/>
          </a:prstGeom>
        </p:spPr>
      </p:pic>
      <p:pic>
        <p:nvPicPr>
          <p:cNvPr id="9" name="Grafik 8">
            <a:extLst>
              <a:ext uri="{FF2B5EF4-FFF2-40B4-BE49-F238E27FC236}">
                <a16:creationId xmlns:a16="http://schemas.microsoft.com/office/drawing/2014/main" id="{F28023EF-3A53-1340-B60A-8E4895570209}"/>
              </a:ext>
            </a:extLst>
          </p:cNvPr>
          <p:cNvPicPr>
            <a:picLocks noChangeAspect="1"/>
          </p:cNvPicPr>
          <p:nvPr/>
        </p:nvPicPr>
        <p:blipFill rotWithShape="1">
          <a:blip r:embed="rId3"/>
          <a:srcRect l="11426" r="21876"/>
          <a:stretch/>
        </p:blipFill>
        <p:spPr>
          <a:xfrm>
            <a:off x="6096001" y="0"/>
            <a:ext cx="6096000" cy="6858000"/>
          </a:xfrm>
          <a:prstGeom prst="rect">
            <a:avLst/>
          </a:prstGeom>
        </p:spPr>
      </p:pic>
      <p:sp>
        <p:nvSpPr>
          <p:cNvPr id="13" name="Textplatzhalter 10">
            <a:extLst>
              <a:ext uri="{FF2B5EF4-FFF2-40B4-BE49-F238E27FC236}">
                <a16:creationId xmlns:a16="http://schemas.microsoft.com/office/drawing/2014/main" id="{5EE8931E-0265-BA44-B6B7-1448449CFEE9}"/>
              </a:ext>
            </a:extLst>
          </p:cNvPr>
          <p:cNvSpPr>
            <a:spLocks noGrp="1"/>
          </p:cNvSpPr>
          <p:nvPr>
            <p:ph type="body" sz="quarter" idx="12" hasCustomPrompt="1"/>
          </p:nvPr>
        </p:nvSpPr>
        <p:spPr>
          <a:xfrm>
            <a:off x="271268" y="5394360"/>
            <a:ext cx="5359400" cy="365125"/>
          </a:xfrm>
        </p:spPr>
        <p:txBody>
          <a:bodyPr anchor="ctr">
            <a:normAutofit/>
          </a:bodyPr>
          <a:lstStyle>
            <a:lvl1pPr marL="0" indent="0">
              <a:buNone/>
              <a:defRPr sz="1600">
                <a:solidFill>
                  <a:schemeClr val="bg2">
                    <a:lumMod val="50000"/>
                  </a:schemeClr>
                </a:solidFill>
              </a:defRPr>
            </a:lvl1pPr>
          </a:lstStyle>
          <a:p>
            <a:pPr lvl="0"/>
            <a:r>
              <a:rPr lang="de-DE" dirty="0"/>
              <a:t>Add </a:t>
            </a:r>
            <a:r>
              <a:rPr lang="de-DE" dirty="0" err="1"/>
              <a:t>Faculty</a:t>
            </a:r>
            <a:r>
              <a:rPr lang="de-DE" dirty="0"/>
              <a:t> Department</a:t>
            </a:r>
          </a:p>
        </p:txBody>
      </p:sp>
      <p:sp>
        <p:nvSpPr>
          <p:cNvPr id="16" name="Datumsplatzhalter 3">
            <a:extLst>
              <a:ext uri="{FF2B5EF4-FFF2-40B4-BE49-F238E27FC236}">
                <a16:creationId xmlns:a16="http://schemas.microsoft.com/office/drawing/2014/main" id="{87FC2B23-8CE5-B844-8D2F-5B0A87B710A3}"/>
              </a:ext>
            </a:extLst>
          </p:cNvPr>
          <p:cNvSpPr>
            <a:spLocks noGrp="1"/>
          </p:cNvSpPr>
          <p:nvPr>
            <p:ph type="dt" sz="half" idx="2"/>
          </p:nvPr>
        </p:nvSpPr>
        <p:spPr>
          <a:xfrm>
            <a:off x="271268" y="6317837"/>
            <a:ext cx="5359400" cy="365125"/>
          </a:xfrm>
          <a:prstGeom prst="rect">
            <a:avLst/>
          </a:prstGeom>
        </p:spPr>
        <p:txBody>
          <a:bodyPr vert="horz" lIns="91440" tIns="45720" rIns="91440" bIns="45720" rtlCol="0" anchor="ctr"/>
          <a:lstStyle>
            <a:lvl1pPr algn="l">
              <a:defRPr sz="1400">
                <a:solidFill>
                  <a:schemeClr val="tx1">
                    <a:tint val="75000"/>
                  </a:schemeClr>
                </a:solidFill>
                <a:latin typeface="Arial" panose="020B0604020202020204" pitchFamily="34" charset="0"/>
                <a:cs typeface="Arial" panose="020B0604020202020204" pitchFamily="34" charset="0"/>
              </a:defRPr>
            </a:lvl1pPr>
          </a:lstStyle>
          <a:p>
            <a:fld id="{03541BB2-6B38-4F45-9BBE-0FF858E087F9}" type="datetime1">
              <a:rPr lang="de-DE" smtClean="0"/>
              <a:t>14.10.2024</a:t>
            </a:fld>
            <a:endParaRPr lang="de-DE" dirty="0"/>
          </a:p>
        </p:txBody>
      </p:sp>
    </p:spTree>
    <p:extLst>
      <p:ext uri="{BB962C8B-B14F-4D97-AF65-F5344CB8AC3E}">
        <p14:creationId xmlns:p14="http://schemas.microsoft.com/office/powerpoint/2010/main" val="1169752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4" name="Date Placeholder 3"/>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5" name="Footer Placeholder 4"/>
          <p:cNvSpPr>
            <a:spLocks noGrp="1"/>
          </p:cNvSpPr>
          <p:nvPr>
            <p:ph type="ftr" sz="quarter" idx="11"/>
          </p:nvPr>
        </p:nvSpPr>
        <p:spPr/>
        <p:txBody>
          <a:bodyPr/>
          <a:lstStyle/>
          <a:p>
            <a:endParaRPr lang="sr-Latn-CS">
              <a:solidFill>
                <a:srgbClr val="4E3B30"/>
              </a:solidFill>
            </a:endParaRPr>
          </a:p>
        </p:txBody>
      </p:sp>
      <p:sp>
        <p:nvSpPr>
          <p:cNvPr id="6" name="Slide Number Placeholder 5"/>
          <p:cNvSpPr>
            <a:spLocks noGrp="1"/>
          </p:cNvSpPr>
          <p:nvPr>
            <p:ph type="sldNum" sz="quarter" idx="12"/>
          </p:nvPr>
        </p:nvSpPr>
        <p:spPr/>
        <p:txBody>
          <a:bodyPr/>
          <a:lstStyle/>
          <a:p>
            <a:fld id="{5A562023-0378-45BF-BB63-A52A2EBA8739}" type="slidenum">
              <a:rPr lang="sr-Latn-CS" smtClean="0">
                <a:solidFill>
                  <a:srgbClr val="4E3B30"/>
                </a:solidFill>
              </a:rPr>
              <a:pPr/>
              <a:t>‹#›</a:t>
            </a:fld>
            <a:endParaRPr lang="sr-Latn-CS">
              <a:solidFill>
                <a:srgbClr val="4E3B30"/>
              </a:solidFill>
            </a:endParaRPr>
          </a:p>
        </p:txBody>
      </p:sp>
      <p:sp>
        <p:nvSpPr>
          <p:cNvPr id="7" name="Title 6"/>
          <p:cNvSpPr>
            <a:spLocks noGrp="1"/>
          </p:cNvSpPr>
          <p:nvPr>
            <p:ph type="title"/>
          </p:nvPr>
        </p:nvSpPr>
        <p:spPr/>
        <p:txBody>
          <a:bodyPr/>
          <a:lstStyle/>
          <a:p>
            <a:r>
              <a:rPr lang="sr-Latn-CS"/>
              <a:t>Kliknite i uredite naslov mastera</a:t>
            </a:r>
            <a:endParaRPr lang="en-US"/>
          </a:p>
        </p:txBody>
      </p:sp>
    </p:spTree>
    <p:extLst>
      <p:ext uri="{BB962C8B-B14F-4D97-AF65-F5344CB8AC3E}">
        <p14:creationId xmlns:p14="http://schemas.microsoft.com/office/powerpoint/2010/main" val="2366310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Zaglavlje odeljka">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203200" y="153923"/>
            <a:ext cx="89408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Text Placeholder 2"/>
          <p:cNvSpPr>
            <a:spLocks noGrp="1"/>
          </p:cNvSpPr>
          <p:nvPr>
            <p:ph type="body" idx="1"/>
          </p:nvPr>
        </p:nvSpPr>
        <p:spPr>
          <a:xfrm>
            <a:off x="9550410" y="2892277"/>
            <a:ext cx="2133601" cy="1645920"/>
          </a:xfrm>
        </p:spPr>
        <p:txBody>
          <a:bodyPr anchor="ctr"/>
          <a:lstStyle>
            <a:lvl1pPr marL="0" indent="0">
              <a:buNone/>
              <a:defRPr sz="2000">
                <a:solidFill>
                  <a:schemeClr val="bg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sr-Latn-CS"/>
              <a:t>Kliknite i uredite tekst</a:t>
            </a:r>
          </a:p>
        </p:txBody>
      </p:sp>
      <p:sp>
        <p:nvSpPr>
          <p:cNvPr id="9" name="Date Placeholder 8"/>
          <p:cNvSpPr>
            <a:spLocks noGrp="1"/>
          </p:cNvSpPr>
          <p:nvPr>
            <p:ph type="dt" sz="half" idx="10"/>
          </p:nvPr>
        </p:nvSpPr>
        <p:spPr/>
        <p:txBody>
          <a:bodyPr/>
          <a:lstStyle>
            <a:lvl1pPr>
              <a:defRPr>
                <a:solidFill>
                  <a:srgbClr val="FFFFFF"/>
                </a:solidFill>
              </a:defRPr>
            </a:lvl1pPr>
          </a:lstStyle>
          <a:p>
            <a:fld id="{695EB143-DC6C-420A-9F3D-B0C1D8BBA21A}" type="datetimeFigureOut">
              <a:rPr lang="sr-Latn-CS" smtClean="0"/>
              <a:pPr/>
              <a:t>14.10.2024.</a:t>
            </a:fld>
            <a:endParaRPr lang="sr-Latn-C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5A562023-0378-45BF-BB63-A52A2EBA8739}" type="slidenum">
              <a:rPr lang="sr-Latn-CS" smtClean="0">
                <a:solidFill>
                  <a:srgbClr val="FBEEC9"/>
                </a:solidFill>
              </a:rPr>
              <a:pPr/>
              <a:t>‹#›</a:t>
            </a:fld>
            <a:endParaRPr lang="sr-Latn-CS">
              <a:solidFill>
                <a:srgbClr val="FBEEC9"/>
              </a:solidFill>
            </a:endParaRPr>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sr-Latn-CS"/>
          </a:p>
        </p:txBody>
      </p:sp>
      <p:sp>
        <p:nvSpPr>
          <p:cNvPr id="12" name="Title 11"/>
          <p:cNvSpPr>
            <a:spLocks noGrp="1"/>
          </p:cNvSpPr>
          <p:nvPr>
            <p:ph type="title"/>
          </p:nvPr>
        </p:nvSpPr>
        <p:spPr>
          <a:xfrm>
            <a:off x="508000" y="2892277"/>
            <a:ext cx="8432800" cy="1645920"/>
          </a:xfrm>
        </p:spPr>
        <p:txBody>
          <a:bodyPr/>
          <a:lstStyle>
            <a:lvl1pPr algn="r">
              <a:defRPr sz="4200" spc="151" baseline="0"/>
            </a:lvl1pPr>
          </a:lstStyle>
          <a:p>
            <a:r>
              <a:rPr lang="sr-Latn-CS"/>
              <a:t>Kliknite i uredite naslov mastera</a:t>
            </a:r>
            <a:endParaRPr lang="en-US" dirty="0"/>
          </a:p>
        </p:txBody>
      </p:sp>
    </p:spTree>
    <p:extLst>
      <p:ext uri="{BB962C8B-B14F-4D97-AF65-F5344CB8AC3E}">
        <p14:creationId xmlns:p14="http://schemas.microsoft.com/office/powerpoint/2010/main" val="3701745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4" name="Content Placeholder 3"/>
          <p:cNvSpPr>
            <a:spLocks noGrp="1"/>
          </p:cNvSpPr>
          <p:nvPr>
            <p:ph sz="half" idx="2"/>
          </p:nvPr>
        </p:nvSpPr>
        <p:spPr>
          <a:xfrm>
            <a:off x="6197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5" name="Date Placeholder 4"/>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6" name="Footer Placeholder 5"/>
          <p:cNvSpPr>
            <a:spLocks noGrp="1"/>
          </p:cNvSpPr>
          <p:nvPr>
            <p:ph type="ftr" sz="quarter" idx="11"/>
          </p:nvPr>
        </p:nvSpPr>
        <p:spPr/>
        <p:txBody>
          <a:bodyPr/>
          <a:lstStyle/>
          <a:p>
            <a:endParaRPr lang="sr-Latn-CS">
              <a:solidFill>
                <a:srgbClr val="4E3B30"/>
              </a:solidFill>
            </a:endParaRPr>
          </a:p>
        </p:txBody>
      </p:sp>
      <p:sp>
        <p:nvSpPr>
          <p:cNvPr id="7" name="Slide Number Placeholder 6"/>
          <p:cNvSpPr>
            <a:spLocks noGrp="1"/>
          </p:cNvSpPr>
          <p:nvPr>
            <p:ph type="sldNum" sz="quarter" idx="12"/>
          </p:nvPr>
        </p:nvSpPr>
        <p:spPr/>
        <p:txBody>
          <a:bodyPr/>
          <a:lstStyle/>
          <a:p>
            <a:fld id="{5A562023-0378-45BF-BB63-A52A2EBA8739}" type="slidenum">
              <a:rPr lang="sr-Latn-CS" smtClean="0">
                <a:solidFill>
                  <a:srgbClr val="4E3B30"/>
                </a:solidFill>
              </a:rPr>
              <a:pPr/>
              <a:t>‹#›</a:t>
            </a:fld>
            <a:endParaRPr lang="sr-Latn-CS">
              <a:solidFill>
                <a:srgbClr val="4E3B30"/>
              </a:solidFill>
            </a:endParaRPr>
          </a:p>
        </p:txBody>
      </p:sp>
      <p:sp>
        <p:nvSpPr>
          <p:cNvPr id="8" name="Title 7"/>
          <p:cNvSpPr>
            <a:spLocks noGrp="1"/>
          </p:cNvSpPr>
          <p:nvPr>
            <p:ph type="title"/>
          </p:nvPr>
        </p:nvSpPr>
        <p:spPr/>
        <p:txBody>
          <a:bodyPr/>
          <a:lstStyle/>
          <a:p>
            <a:r>
              <a:rPr lang="sr-Latn-CS"/>
              <a:t>Kliknite i uredite naslov mastera</a:t>
            </a:r>
            <a:endParaRPr lang="en-US"/>
          </a:p>
        </p:txBody>
      </p:sp>
    </p:spTree>
    <p:extLst>
      <p:ext uri="{BB962C8B-B14F-4D97-AF65-F5344CB8AC3E}">
        <p14:creationId xmlns:p14="http://schemas.microsoft.com/office/powerpoint/2010/main" val="3499578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Poređenj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22437"/>
            <a:ext cx="5386917" cy="639763"/>
          </a:xfrm>
        </p:spPr>
        <p:txBody>
          <a:bodyPr anchor="b"/>
          <a:lstStyle>
            <a:lvl1pPr marL="0" indent="0" algn="ctr">
              <a:buNone/>
              <a:defRPr sz="2400" b="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r-Latn-CS"/>
              <a:t>Kliknite i uredite tekst</a:t>
            </a:r>
          </a:p>
        </p:txBody>
      </p:sp>
      <p:sp>
        <p:nvSpPr>
          <p:cNvPr id="4" name="Content Placeholder 3"/>
          <p:cNvSpPr>
            <a:spLocks noGrp="1"/>
          </p:cNvSpPr>
          <p:nvPr>
            <p:ph sz="half" idx="2"/>
          </p:nvPr>
        </p:nvSpPr>
        <p:spPr>
          <a:xfrm>
            <a:off x="609600" y="2438401"/>
            <a:ext cx="5386917"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5" name="Text Placeholder 4"/>
          <p:cNvSpPr>
            <a:spLocks noGrp="1"/>
          </p:cNvSpPr>
          <p:nvPr>
            <p:ph type="body" sz="quarter" idx="3"/>
          </p:nvPr>
        </p:nvSpPr>
        <p:spPr>
          <a:xfrm>
            <a:off x="6193378" y="1722437"/>
            <a:ext cx="5389033" cy="639763"/>
          </a:xfrm>
        </p:spPr>
        <p:txBody>
          <a:bodyPr anchor="b"/>
          <a:lstStyle>
            <a:lvl1pPr marL="0" indent="0" algn="ctr">
              <a:buNone/>
              <a:defRPr sz="2400" b="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r-Latn-CS"/>
              <a:t>Kliknite i uredite tekst</a:t>
            </a:r>
          </a:p>
        </p:txBody>
      </p:sp>
      <p:sp>
        <p:nvSpPr>
          <p:cNvPr id="6" name="Content Placeholder 5"/>
          <p:cNvSpPr>
            <a:spLocks noGrp="1"/>
          </p:cNvSpPr>
          <p:nvPr>
            <p:ph sz="quarter" idx="4"/>
          </p:nvPr>
        </p:nvSpPr>
        <p:spPr>
          <a:xfrm>
            <a:off x="6193378" y="2438401"/>
            <a:ext cx="5389033"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7" name="Date Placeholder 6"/>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8" name="Footer Placeholder 7"/>
          <p:cNvSpPr>
            <a:spLocks noGrp="1"/>
          </p:cNvSpPr>
          <p:nvPr>
            <p:ph type="ftr" sz="quarter" idx="11"/>
          </p:nvPr>
        </p:nvSpPr>
        <p:spPr/>
        <p:txBody>
          <a:bodyPr/>
          <a:lstStyle/>
          <a:p>
            <a:endParaRPr lang="sr-Latn-CS">
              <a:solidFill>
                <a:srgbClr val="4E3B30"/>
              </a:solidFill>
            </a:endParaRPr>
          </a:p>
        </p:txBody>
      </p:sp>
      <p:sp>
        <p:nvSpPr>
          <p:cNvPr id="9" name="Slide Number Placeholder 8"/>
          <p:cNvSpPr>
            <a:spLocks noGrp="1"/>
          </p:cNvSpPr>
          <p:nvPr>
            <p:ph type="sldNum" sz="quarter" idx="12"/>
          </p:nvPr>
        </p:nvSpPr>
        <p:spPr/>
        <p:txBody>
          <a:bodyPr/>
          <a:lstStyle/>
          <a:p>
            <a:fld id="{5A562023-0378-45BF-BB63-A52A2EBA8739}" type="slidenum">
              <a:rPr lang="sr-Latn-CS" smtClean="0">
                <a:solidFill>
                  <a:srgbClr val="4E3B30"/>
                </a:solidFill>
              </a:rPr>
              <a:pPr/>
              <a:t>‹#›</a:t>
            </a:fld>
            <a:endParaRPr lang="sr-Latn-CS">
              <a:solidFill>
                <a:srgbClr val="4E3B30"/>
              </a:solidFill>
            </a:endParaRPr>
          </a:p>
        </p:txBody>
      </p:sp>
      <p:sp>
        <p:nvSpPr>
          <p:cNvPr id="10" name="Title 9"/>
          <p:cNvSpPr>
            <a:spLocks noGrp="1"/>
          </p:cNvSpPr>
          <p:nvPr>
            <p:ph type="title"/>
          </p:nvPr>
        </p:nvSpPr>
        <p:spPr/>
        <p:txBody>
          <a:bodyPr/>
          <a:lstStyle/>
          <a:p>
            <a:r>
              <a:rPr lang="sr-Latn-CS"/>
              <a:t>Kliknite i uredite naslov mastera</a:t>
            </a:r>
            <a:endParaRPr lang="en-US"/>
          </a:p>
        </p:txBody>
      </p:sp>
    </p:spTree>
    <p:extLst>
      <p:ext uri="{BB962C8B-B14F-4D97-AF65-F5344CB8AC3E}">
        <p14:creationId xmlns:p14="http://schemas.microsoft.com/office/powerpoint/2010/main" val="2583317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4" name="Footer Placeholder 3"/>
          <p:cNvSpPr>
            <a:spLocks noGrp="1"/>
          </p:cNvSpPr>
          <p:nvPr>
            <p:ph type="ftr" sz="quarter" idx="11"/>
          </p:nvPr>
        </p:nvSpPr>
        <p:spPr/>
        <p:txBody>
          <a:bodyPr/>
          <a:lstStyle/>
          <a:p>
            <a:endParaRPr lang="sr-Latn-CS">
              <a:solidFill>
                <a:srgbClr val="4E3B30"/>
              </a:solidFill>
            </a:endParaRPr>
          </a:p>
        </p:txBody>
      </p:sp>
      <p:sp>
        <p:nvSpPr>
          <p:cNvPr id="5" name="Slide Number Placeholder 4"/>
          <p:cNvSpPr>
            <a:spLocks noGrp="1"/>
          </p:cNvSpPr>
          <p:nvPr>
            <p:ph type="sldNum" sz="quarter" idx="12"/>
          </p:nvPr>
        </p:nvSpPr>
        <p:spPr/>
        <p:txBody>
          <a:bodyPr/>
          <a:lstStyle/>
          <a:p>
            <a:fld id="{5A562023-0378-45BF-BB63-A52A2EBA8739}" type="slidenum">
              <a:rPr lang="sr-Latn-CS" smtClean="0">
                <a:solidFill>
                  <a:srgbClr val="4E3B30"/>
                </a:solidFill>
              </a:rPr>
              <a:pPr/>
              <a:t>‹#›</a:t>
            </a:fld>
            <a:endParaRPr lang="sr-Latn-CS">
              <a:solidFill>
                <a:srgbClr val="4E3B30"/>
              </a:solidFill>
            </a:endParaRPr>
          </a:p>
        </p:txBody>
      </p:sp>
      <p:sp>
        <p:nvSpPr>
          <p:cNvPr id="6" name="Title 5"/>
          <p:cNvSpPr>
            <a:spLocks noGrp="1"/>
          </p:cNvSpPr>
          <p:nvPr>
            <p:ph type="title"/>
          </p:nvPr>
        </p:nvSpPr>
        <p:spPr/>
        <p:txBody>
          <a:bodyPr/>
          <a:lstStyle/>
          <a:p>
            <a:r>
              <a:rPr lang="sr-Latn-CS"/>
              <a:t>Kliknite i uredite naslov mastera</a:t>
            </a:r>
            <a:endParaRPr lang="en-US"/>
          </a:p>
        </p:txBody>
      </p:sp>
    </p:spTree>
    <p:extLst>
      <p:ext uri="{BB962C8B-B14F-4D97-AF65-F5344CB8AC3E}">
        <p14:creationId xmlns:p14="http://schemas.microsoft.com/office/powerpoint/2010/main" val="3191456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5" name="Rectangle 4"/>
          <p:cNvSpPr/>
          <p:nvPr/>
        </p:nvSpPr>
        <p:spPr>
          <a:xfrm>
            <a:off x="203200" y="150919"/>
            <a:ext cx="11775736"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Date Placeholder 1"/>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3" name="Footer Placeholder 2"/>
          <p:cNvSpPr>
            <a:spLocks noGrp="1"/>
          </p:cNvSpPr>
          <p:nvPr>
            <p:ph type="ftr" sz="quarter" idx="11"/>
          </p:nvPr>
        </p:nvSpPr>
        <p:spPr/>
        <p:txBody>
          <a:bodyPr/>
          <a:lstStyle/>
          <a:p>
            <a:endParaRPr lang="sr-Latn-CS">
              <a:solidFill>
                <a:srgbClr val="4E3B30"/>
              </a:solidFill>
            </a:endParaRPr>
          </a:p>
        </p:txBody>
      </p:sp>
      <p:sp>
        <p:nvSpPr>
          <p:cNvPr id="4" name="Slide Number Placeholder 3"/>
          <p:cNvSpPr>
            <a:spLocks noGrp="1"/>
          </p:cNvSpPr>
          <p:nvPr>
            <p:ph type="sldNum" sz="quarter" idx="12"/>
          </p:nvPr>
        </p:nvSpPr>
        <p:spPr/>
        <p:txBody>
          <a:bodyPr/>
          <a:lstStyle/>
          <a:p>
            <a:fld id="{5A562023-0378-45BF-BB63-A52A2EBA8739}" type="slidenum">
              <a:rPr lang="sr-Latn-CS" smtClean="0">
                <a:solidFill>
                  <a:srgbClr val="4E3B30"/>
                </a:solidFill>
              </a:rPr>
              <a:pPr/>
              <a:t>‹#›</a:t>
            </a:fld>
            <a:endParaRPr lang="sr-Latn-CS">
              <a:solidFill>
                <a:srgbClr val="4E3B30"/>
              </a:solidFill>
            </a:endParaRPr>
          </a:p>
        </p:txBody>
      </p:sp>
    </p:spTree>
    <p:extLst>
      <p:ext uri="{BB962C8B-B14F-4D97-AF65-F5344CB8AC3E}">
        <p14:creationId xmlns:p14="http://schemas.microsoft.com/office/powerpoint/2010/main" val="2661944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Sadržaj sa natpisom">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9347200" y="150876"/>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9" name="Rectangle 8"/>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Content Placeholder 2"/>
          <p:cNvSpPr>
            <a:spLocks noGrp="1"/>
          </p:cNvSpPr>
          <p:nvPr>
            <p:ph idx="1"/>
          </p:nvPr>
        </p:nvSpPr>
        <p:spPr>
          <a:xfrm>
            <a:off x="812800" y="304904"/>
            <a:ext cx="7823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14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r-Latn-CS"/>
              <a:t>Kliknite i uredite tekst</a:t>
            </a:r>
          </a:p>
        </p:txBody>
      </p:sp>
      <p:sp>
        <p:nvSpPr>
          <p:cNvPr id="5" name="Date Placeholder 4"/>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6" name="Footer Placeholder 5"/>
          <p:cNvSpPr>
            <a:spLocks noGrp="1"/>
          </p:cNvSpPr>
          <p:nvPr>
            <p:ph type="ftr" sz="quarter" idx="11"/>
          </p:nvPr>
        </p:nvSpPr>
        <p:spPr/>
        <p:txBody>
          <a:bodyPr/>
          <a:lstStyle/>
          <a:p>
            <a:endParaRPr lang="sr-Latn-CS">
              <a:solidFill>
                <a:srgbClr val="4E3B30"/>
              </a:solidFill>
            </a:endParaRP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5A562023-0378-45BF-BB63-A52A2EBA8739}" type="slidenum">
              <a:rPr lang="sr-Latn-CS" smtClean="0"/>
              <a:pPr/>
              <a:t>‹#›</a:t>
            </a:fld>
            <a:endParaRPr lang="sr-Latn-CS"/>
          </a:p>
        </p:txBody>
      </p:sp>
      <p:sp>
        <p:nvSpPr>
          <p:cNvPr id="11" name="Title 10"/>
          <p:cNvSpPr>
            <a:spLocks noGrp="1"/>
          </p:cNvSpPr>
          <p:nvPr>
            <p:ph type="title"/>
          </p:nvPr>
        </p:nvSpPr>
        <p:spPr>
          <a:xfrm>
            <a:off x="9546336" y="457200"/>
            <a:ext cx="2234213" cy="1673352"/>
          </a:xfrm>
        </p:spPr>
        <p:txBody>
          <a:bodyPr anchor="b"/>
          <a:lstStyle>
            <a:lvl1pPr algn="l">
              <a:defRPr sz="2000" spc="151" baseline="0"/>
            </a:lvl1pPr>
          </a:lstStyle>
          <a:p>
            <a:r>
              <a:rPr lang="sr-Latn-CS"/>
              <a:t>Kliknite i uredite naslov mastera</a:t>
            </a:r>
            <a:endParaRPr lang="en-US" dirty="0"/>
          </a:p>
        </p:txBody>
      </p:sp>
    </p:spTree>
    <p:extLst>
      <p:ext uri="{BB962C8B-B14F-4D97-AF65-F5344CB8AC3E}">
        <p14:creationId xmlns:p14="http://schemas.microsoft.com/office/powerpoint/2010/main" val="198991667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Slika sa natpisom">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useBgFill="1">
        <p:nvSpPr>
          <p:cNvPr id="9" name="Rectangle 8"/>
          <p:cNvSpPr/>
          <p:nvPr/>
        </p:nvSpPr>
        <p:spPr>
          <a:xfrm>
            <a:off x="9347200" y="150876"/>
            <a:ext cx="26416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Picture Placeholder 2"/>
          <p:cNvSpPr>
            <a:spLocks noGrp="1"/>
          </p:cNvSpPr>
          <p:nvPr>
            <p:ph type="pic" idx="1"/>
          </p:nvPr>
        </p:nvSpPr>
        <p:spPr>
          <a:xfrm>
            <a:off x="203200" y="152400"/>
            <a:ext cx="8940800" cy="6553200"/>
          </a:xfrm>
        </p:spPr>
        <p:txBody>
          <a:bodyPr anchor="ctr"/>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r-Latn-CS"/>
              <a:t>Kliknite na ikonu i dodajte sliku</a:t>
            </a:r>
            <a:endParaRPr lang="en-US"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r-Latn-CS"/>
              <a:t>Kliknite i uredite tekst</a:t>
            </a:r>
          </a:p>
        </p:txBody>
      </p:sp>
      <p:sp>
        <p:nvSpPr>
          <p:cNvPr id="5" name="Date Placeholder 4"/>
          <p:cNvSpPr>
            <a:spLocks noGrp="1"/>
          </p:cNvSpPr>
          <p:nvPr>
            <p:ph type="dt" sz="half" idx="10"/>
          </p:nvPr>
        </p:nvSpPr>
        <p:spPr/>
        <p:txBody>
          <a:bodyPr/>
          <a:lstStyle/>
          <a:p>
            <a:fld id="{695EB143-DC6C-420A-9F3D-B0C1D8BBA21A}" type="datetimeFigureOut">
              <a:rPr lang="sr-Latn-CS" smtClean="0">
                <a:solidFill>
                  <a:srgbClr val="FBEEC9"/>
                </a:solidFill>
              </a:rPr>
              <a:pPr/>
              <a:t>14.10.2024.</a:t>
            </a:fld>
            <a:endParaRPr lang="sr-Latn-CS">
              <a:solidFill>
                <a:srgbClr val="FBEEC9"/>
              </a:solidFill>
            </a:endParaRPr>
          </a:p>
        </p:txBody>
      </p:sp>
      <p:sp>
        <p:nvSpPr>
          <p:cNvPr id="6" name="Footer Placeholder 5"/>
          <p:cNvSpPr>
            <a:spLocks noGrp="1"/>
          </p:cNvSpPr>
          <p:nvPr>
            <p:ph type="ftr" sz="quarter" idx="11"/>
          </p:nvPr>
        </p:nvSpPr>
        <p:spPr/>
        <p:txBody>
          <a:bodyPr/>
          <a:lstStyle/>
          <a:p>
            <a:endParaRPr lang="sr-Latn-CS">
              <a:solidFill>
                <a:srgbClr val="FBEEC9"/>
              </a:solidFill>
            </a:endParaRPr>
          </a:p>
        </p:txBody>
      </p:sp>
      <p:sp>
        <p:nvSpPr>
          <p:cNvPr id="7" name="Slide Number Placeholder 6"/>
          <p:cNvSpPr>
            <a:spLocks noGrp="1"/>
          </p:cNvSpPr>
          <p:nvPr>
            <p:ph type="sldNum" sz="quarter" idx="12"/>
          </p:nvPr>
        </p:nvSpPr>
        <p:spPr/>
        <p:txBody>
          <a:bodyPr/>
          <a:lstStyle/>
          <a:p>
            <a:fld id="{5A562023-0378-45BF-BB63-A52A2EBA8739}" type="slidenum">
              <a:rPr lang="sr-Latn-CS" smtClean="0">
                <a:solidFill>
                  <a:srgbClr val="FBEEC9"/>
                </a:solidFill>
              </a:rPr>
              <a:pPr/>
              <a:t>‹#›</a:t>
            </a:fld>
            <a:endParaRPr lang="sr-Latn-CS">
              <a:solidFill>
                <a:srgbClr val="FBEEC9"/>
              </a:solidFill>
            </a:endParaRPr>
          </a:p>
        </p:txBody>
      </p:sp>
      <p:sp>
        <p:nvSpPr>
          <p:cNvPr id="10" name="Title 9"/>
          <p:cNvSpPr>
            <a:spLocks noGrp="1"/>
          </p:cNvSpPr>
          <p:nvPr>
            <p:ph type="title"/>
          </p:nvPr>
        </p:nvSpPr>
        <p:spPr>
          <a:xfrm>
            <a:off x="9550400" y="460248"/>
            <a:ext cx="2235200" cy="1673352"/>
          </a:xfrm>
        </p:spPr>
        <p:txBody>
          <a:bodyPr anchor="b"/>
          <a:lstStyle>
            <a:lvl1pPr algn="l">
              <a:defRPr sz="2000" spc="151" baseline="0">
                <a:solidFill>
                  <a:schemeClr val="tx2"/>
                </a:solidFill>
              </a:defRPr>
            </a:lvl1pPr>
          </a:lstStyle>
          <a:p>
            <a:r>
              <a:rPr lang="sr-Latn-CS"/>
              <a:t>Kliknite i uredite naslov mastera</a:t>
            </a:r>
            <a:endParaRPr lang="en-US" dirty="0"/>
          </a:p>
        </p:txBody>
      </p:sp>
    </p:spTree>
    <p:extLst>
      <p:ext uri="{BB962C8B-B14F-4D97-AF65-F5344CB8AC3E}">
        <p14:creationId xmlns:p14="http://schemas.microsoft.com/office/powerpoint/2010/main" val="194676765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Naslov i vertikaln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a:t>Kliknite i uredite naslov mastera</a:t>
            </a:r>
            <a:endParaRPr lang="en-US"/>
          </a:p>
        </p:txBody>
      </p:sp>
      <p:sp>
        <p:nvSpPr>
          <p:cNvPr id="3" name="Vertical Text Placeholder 2"/>
          <p:cNvSpPr>
            <a:spLocks noGrp="1"/>
          </p:cNvSpPr>
          <p:nvPr>
            <p:ph type="body" orient="vert" idx="1"/>
          </p:nvPr>
        </p:nvSpPr>
        <p:spPr/>
        <p:txBody>
          <a:bodyPr vert="eaVert"/>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a:p>
        </p:txBody>
      </p:sp>
      <p:sp>
        <p:nvSpPr>
          <p:cNvPr id="4" name="Date Placeholder 3"/>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5" name="Footer Placeholder 4"/>
          <p:cNvSpPr>
            <a:spLocks noGrp="1"/>
          </p:cNvSpPr>
          <p:nvPr>
            <p:ph type="ftr" sz="quarter" idx="11"/>
          </p:nvPr>
        </p:nvSpPr>
        <p:spPr/>
        <p:txBody>
          <a:bodyPr/>
          <a:lstStyle/>
          <a:p>
            <a:endParaRPr lang="sr-Latn-CS">
              <a:solidFill>
                <a:srgbClr val="4E3B30"/>
              </a:solidFill>
            </a:endParaRPr>
          </a:p>
        </p:txBody>
      </p:sp>
      <p:sp>
        <p:nvSpPr>
          <p:cNvPr id="6" name="Slide Number Placeholder 5"/>
          <p:cNvSpPr>
            <a:spLocks noGrp="1"/>
          </p:cNvSpPr>
          <p:nvPr>
            <p:ph type="sldNum" sz="quarter" idx="12"/>
          </p:nvPr>
        </p:nvSpPr>
        <p:spPr/>
        <p:txBody>
          <a:bodyPr/>
          <a:lstStyle/>
          <a:p>
            <a:fld id="{5A562023-0378-45BF-BB63-A52A2EBA8739}" type="slidenum">
              <a:rPr lang="sr-Latn-CS" smtClean="0">
                <a:solidFill>
                  <a:srgbClr val="4E3B30"/>
                </a:solidFill>
              </a:rPr>
              <a:pPr/>
              <a:t>‹#›</a:t>
            </a:fld>
            <a:endParaRPr lang="sr-Latn-CS">
              <a:solidFill>
                <a:srgbClr val="4E3B30"/>
              </a:solidFill>
            </a:endParaRPr>
          </a:p>
        </p:txBody>
      </p:sp>
    </p:spTree>
    <p:extLst>
      <p:ext uri="{BB962C8B-B14F-4D97-AF65-F5344CB8AC3E}">
        <p14:creationId xmlns:p14="http://schemas.microsoft.com/office/powerpoint/2010/main" val="3097789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kalni naslov i tekst">
    <p:spTree>
      <p:nvGrpSpPr>
        <p:cNvPr id="1" name=""/>
        <p:cNvGrpSpPr/>
        <p:nvPr/>
      </p:nvGrpSpPr>
      <p:grpSpPr>
        <a:xfrm>
          <a:off x="0" y="0"/>
          <a:ext cx="0" cy="0"/>
          <a:chOff x="0" y="0"/>
          <a:chExt cx="0" cy="0"/>
        </a:xfrm>
      </p:grpSpPr>
      <p:sp>
        <p:nvSpPr>
          <p:cNvPr id="7" name="Rectangle 6"/>
          <p:cNvSpPr/>
          <p:nvPr/>
        </p:nvSpPr>
        <p:spPr>
          <a:xfrm>
            <a:off x="203200" y="147319"/>
            <a:ext cx="89408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9347200" y="147319"/>
            <a:ext cx="2608061"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Vertical Title 1"/>
          <p:cNvSpPr>
            <a:spLocks noGrp="1"/>
          </p:cNvSpPr>
          <p:nvPr>
            <p:ph type="title" orient="vert"/>
          </p:nvPr>
        </p:nvSpPr>
        <p:spPr>
          <a:xfrm>
            <a:off x="9550400" y="274640"/>
            <a:ext cx="2235200" cy="5851525"/>
          </a:xfrm>
        </p:spPr>
        <p:txBody>
          <a:bodyPr vert="eaVert"/>
          <a:lstStyle/>
          <a:p>
            <a:r>
              <a:rPr lang="sr-Latn-CS"/>
              <a:t>Kliknite i uredite naslov mastera</a:t>
            </a:r>
            <a:endParaRPr lang="en-US" dirty="0"/>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4" name="Date Placeholder 3"/>
          <p:cNvSpPr>
            <a:spLocks noGrp="1"/>
          </p:cNvSpPr>
          <p:nvPr>
            <p:ph type="dt" sz="half" idx="10"/>
          </p:nvPr>
        </p:nvSpPr>
        <p:spPr/>
        <p:txBody>
          <a:body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5" name="Footer Placeholder 4"/>
          <p:cNvSpPr>
            <a:spLocks noGrp="1"/>
          </p:cNvSpPr>
          <p:nvPr>
            <p:ph type="ftr" sz="quarter" idx="11"/>
          </p:nvPr>
        </p:nvSpPr>
        <p:spPr/>
        <p:txBody>
          <a:bodyPr/>
          <a:lstStyle/>
          <a:p>
            <a:endParaRPr lang="sr-Latn-CS">
              <a:solidFill>
                <a:srgbClr val="4E3B30"/>
              </a:solidFill>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5A562023-0378-45BF-BB63-A52A2EBA8739}" type="slidenum">
              <a:rPr lang="sr-Latn-CS" smtClean="0">
                <a:solidFill>
                  <a:srgbClr val="FBEEC9"/>
                </a:solidFill>
              </a:rPr>
              <a:pPr/>
              <a:t>‹#›</a:t>
            </a:fld>
            <a:endParaRPr lang="sr-Latn-CS">
              <a:solidFill>
                <a:srgbClr val="FBEEC9"/>
              </a:solidFill>
            </a:endParaRPr>
          </a:p>
        </p:txBody>
      </p:sp>
    </p:spTree>
    <p:extLst>
      <p:ext uri="{BB962C8B-B14F-4D97-AF65-F5344CB8AC3E}">
        <p14:creationId xmlns:p14="http://schemas.microsoft.com/office/powerpoint/2010/main" val="2328810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BD6383D0-8B95-1343-A89E-A56BC45E1AA4}"/>
              </a:ext>
            </a:extLst>
          </p:cNvPr>
          <p:cNvSpPr>
            <a:spLocks noGrp="1"/>
          </p:cNvSpPr>
          <p:nvPr>
            <p:ph type="title" hasCustomPrompt="1"/>
          </p:nvPr>
        </p:nvSpPr>
        <p:spPr>
          <a:xfrm>
            <a:off x="285749" y="7931"/>
            <a:ext cx="11068051" cy="1325563"/>
          </a:xfrm>
        </p:spPr>
        <p:txBody>
          <a:bodyPr/>
          <a:lstStyle/>
          <a:p>
            <a:r>
              <a:rPr lang="de-DE" dirty="0"/>
              <a:t>Add Agenda Title</a:t>
            </a:r>
          </a:p>
        </p:txBody>
      </p:sp>
      <p:pic>
        <p:nvPicPr>
          <p:cNvPr id="18" name="Grafik 17">
            <a:extLst>
              <a:ext uri="{FF2B5EF4-FFF2-40B4-BE49-F238E27FC236}">
                <a16:creationId xmlns:a16="http://schemas.microsoft.com/office/drawing/2014/main" id="{B95EC96D-7B11-4141-B763-3FAE1AB57A67}"/>
              </a:ext>
            </a:extLst>
          </p:cNvPr>
          <p:cNvPicPr>
            <a:picLocks noChangeAspect="1"/>
          </p:cNvPicPr>
          <p:nvPr/>
        </p:nvPicPr>
        <p:blipFill rotWithShape="1">
          <a:blip r:embed="rId2">
            <a:duotone>
              <a:schemeClr val="bg2">
                <a:shade val="45000"/>
                <a:satMod val="135000"/>
              </a:schemeClr>
              <a:prstClr val="white"/>
            </a:duotone>
            <a:alphaModFix amt="20000"/>
            <a:extLst>
              <a:ext uri="{BEBA8EAE-BF5A-486C-A8C5-ECC9F3942E4B}">
                <a14:imgProps xmlns:a14="http://schemas.microsoft.com/office/drawing/2010/main">
                  <a14:imgLayer r:embed="rId3">
                    <a14:imgEffect>
                      <a14:brightnessContrast bright="40000"/>
                    </a14:imgEffect>
                  </a14:imgLayer>
                </a14:imgProps>
              </a:ext>
            </a:extLst>
          </a:blip>
          <a:srcRect t="14622" r="42486" b="14622"/>
          <a:stretch/>
        </p:blipFill>
        <p:spPr>
          <a:xfrm>
            <a:off x="6617613" y="-1"/>
            <a:ext cx="5574387" cy="6858001"/>
          </a:xfrm>
          <a:prstGeom prst="rect">
            <a:avLst/>
          </a:prstGeom>
        </p:spPr>
      </p:pic>
      <p:sp>
        <p:nvSpPr>
          <p:cNvPr id="19" name="Rechteck 18">
            <a:extLst>
              <a:ext uri="{FF2B5EF4-FFF2-40B4-BE49-F238E27FC236}">
                <a16:creationId xmlns:a16="http://schemas.microsoft.com/office/drawing/2014/main" id="{4BB87B55-F3FF-374B-A28E-503B1C938EDE}"/>
              </a:ext>
            </a:extLst>
          </p:cNvPr>
          <p:cNvSpPr/>
          <p:nvPr/>
        </p:nvSpPr>
        <p:spPr>
          <a:xfrm>
            <a:off x="12012000" y="-2"/>
            <a:ext cx="180000" cy="6858001"/>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Datumsplatzhalter 3">
            <a:extLst>
              <a:ext uri="{FF2B5EF4-FFF2-40B4-BE49-F238E27FC236}">
                <a16:creationId xmlns:a16="http://schemas.microsoft.com/office/drawing/2014/main" id="{4BBB8FE9-B457-8149-B9D5-EAB834331FFE}"/>
              </a:ext>
            </a:extLst>
          </p:cNvPr>
          <p:cNvSpPr txBox="1">
            <a:spLocks/>
          </p:cNvSpPr>
          <p:nvPr/>
        </p:nvSpPr>
        <p:spPr>
          <a:xfrm>
            <a:off x="1940159" y="6354762"/>
            <a:ext cx="4162425"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103156"/>
                </a:solidFill>
              </a:rPr>
              <a:t>University</a:t>
            </a:r>
            <a:r>
              <a:rPr lang="en-US" baseline="0" dirty="0">
                <a:solidFill>
                  <a:srgbClr val="103156"/>
                </a:solidFill>
              </a:rPr>
              <a:t> of Belgrade, Faculty of Philology</a:t>
            </a:r>
            <a:endParaRPr lang="de-DE" dirty="0">
              <a:solidFill>
                <a:srgbClr val="103156"/>
              </a:solidFill>
            </a:endParaRPr>
          </a:p>
        </p:txBody>
      </p:sp>
      <p:sp>
        <p:nvSpPr>
          <p:cNvPr id="21" name="Datumsplatzhalter 3">
            <a:extLst>
              <a:ext uri="{FF2B5EF4-FFF2-40B4-BE49-F238E27FC236}">
                <a16:creationId xmlns:a16="http://schemas.microsoft.com/office/drawing/2014/main" id="{4ED99720-08E1-D84B-A7C2-6613DE82D944}"/>
              </a:ext>
            </a:extLst>
          </p:cNvPr>
          <p:cNvSpPr>
            <a:spLocks noGrp="1"/>
          </p:cNvSpPr>
          <p:nvPr>
            <p:ph type="dt" sz="half" idx="2"/>
          </p:nvPr>
        </p:nvSpPr>
        <p:spPr>
          <a:xfrm>
            <a:off x="857250" y="6354761"/>
            <a:ext cx="948095"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1324ECBA-BB51-4A60-97FA-61AB64CCA94C}" type="datetime1">
              <a:rPr lang="de-DE" smtClean="0"/>
              <a:t>14.10.2024</a:t>
            </a:fld>
            <a:endParaRPr lang="de-DE" dirty="0"/>
          </a:p>
        </p:txBody>
      </p:sp>
      <p:sp>
        <p:nvSpPr>
          <p:cNvPr id="22" name="Foliennummernplatzhalter 5">
            <a:extLst>
              <a:ext uri="{FF2B5EF4-FFF2-40B4-BE49-F238E27FC236}">
                <a16:creationId xmlns:a16="http://schemas.microsoft.com/office/drawing/2014/main" id="{CAD81E2C-3BDC-BB42-B29D-42C075C9962F}"/>
              </a:ext>
            </a:extLst>
          </p:cNvPr>
          <p:cNvSpPr>
            <a:spLocks noGrp="1"/>
          </p:cNvSpPr>
          <p:nvPr>
            <p:ph type="sldNum" sz="quarter" idx="4"/>
          </p:nvPr>
        </p:nvSpPr>
        <p:spPr>
          <a:xfrm>
            <a:off x="285750" y="6354762"/>
            <a:ext cx="571500" cy="365125"/>
          </a:xfrm>
          <a:prstGeom prst="rect">
            <a:avLst/>
          </a:prstGeom>
        </p:spPr>
        <p:txBody>
          <a:bodyPr vert="horz" lIns="91440" tIns="45720" rIns="91440" bIns="45720" rtlCol="0" anchor="ctr"/>
          <a:lstStyle>
            <a:lvl1pPr algn="l">
              <a:defRPr sz="1400">
                <a:solidFill>
                  <a:schemeClr val="tx1">
                    <a:tint val="75000"/>
                  </a:schemeClr>
                </a:solidFill>
                <a:latin typeface="Arial" panose="020B0604020202020204" pitchFamily="34" charset="0"/>
                <a:cs typeface="Arial" panose="020B0604020202020204" pitchFamily="34" charset="0"/>
              </a:defRPr>
            </a:lvl1pPr>
          </a:lstStyle>
          <a:p>
            <a:fld id="{2AAF2EA3-CB01-FD41-857A-53193AF63843}" type="slidenum">
              <a:rPr lang="de-DE" smtClean="0"/>
              <a:pPr/>
              <a:t>‹#›</a:t>
            </a:fld>
            <a:endParaRPr lang="de-DE" dirty="0"/>
          </a:p>
        </p:txBody>
      </p:sp>
      <p:sp>
        <p:nvSpPr>
          <p:cNvPr id="23" name="Textfeld 22">
            <a:extLst>
              <a:ext uri="{FF2B5EF4-FFF2-40B4-BE49-F238E27FC236}">
                <a16:creationId xmlns:a16="http://schemas.microsoft.com/office/drawing/2014/main" id="{9B733736-730B-214F-9E08-F63E3C43B488}"/>
              </a:ext>
            </a:extLst>
          </p:cNvPr>
          <p:cNvSpPr txBox="1"/>
          <p:nvPr/>
        </p:nvSpPr>
        <p:spPr>
          <a:xfrm>
            <a:off x="729651" y="6398823"/>
            <a:ext cx="255198" cy="276999"/>
          </a:xfrm>
          <a:prstGeom prst="rect">
            <a:avLst/>
          </a:prstGeom>
          <a:noFill/>
        </p:spPr>
        <p:txBody>
          <a:bodyPr wrap="square" rtlCol="0">
            <a:spAutoFit/>
          </a:bodyPr>
          <a:lstStyle/>
          <a:p>
            <a:r>
              <a:rPr lang="de-DE" sz="1200" dirty="0">
                <a:solidFill>
                  <a:srgbClr val="898989"/>
                </a:solidFill>
              </a:rPr>
              <a:t>|</a:t>
            </a:r>
          </a:p>
        </p:txBody>
      </p:sp>
      <p:sp>
        <p:nvSpPr>
          <p:cNvPr id="24" name="Textfeld 23">
            <a:extLst>
              <a:ext uri="{FF2B5EF4-FFF2-40B4-BE49-F238E27FC236}">
                <a16:creationId xmlns:a16="http://schemas.microsoft.com/office/drawing/2014/main" id="{DAC9717C-7E0E-E248-814F-C81811A7EB62}"/>
              </a:ext>
            </a:extLst>
          </p:cNvPr>
          <p:cNvSpPr txBox="1"/>
          <p:nvPr/>
        </p:nvSpPr>
        <p:spPr>
          <a:xfrm>
            <a:off x="1684052" y="6396908"/>
            <a:ext cx="255198" cy="276999"/>
          </a:xfrm>
          <a:prstGeom prst="rect">
            <a:avLst/>
          </a:prstGeom>
          <a:noFill/>
        </p:spPr>
        <p:txBody>
          <a:bodyPr wrap="square" rtlCol="0">
            <a:spAutoFit/>
          </a:bodyPr>
          <a:lstStyle/>
          <a:p>
            <a:r>
              <a:rPr lang="de-DE" sz="1200" dirty="0">
                <a:solidFill>
                  <a:srgbClr val="898989"/>
                </a:solidFill>
              </a:rPr>
              <a:t>|</a:t>
            </a:r>
          </a:p>
        </p:txBody>
      </p:sp>
      <p:sp>
        <p:nvSpPr>
          <p:cNvPr id="31" name="Textplatzhalter 10">
            <a:extLst>
              <a:ext uri="{FF2B5EF4-FFF2-40B4-BE49-F238E27FC236}">
                <a16:creationId xmlns:a16="http://schemas.microsoft.com/office/drawing/2014/main" id="{7C387755-7712-CD4D-BAC1-2DADEABAC866}"/>
              </a:ext>
            </a:extLst>
          </p:cNvPr>
          <p:cNvSpPr>
            <a:spLocks noGrp="1" noChangeAspect="1"/>
          </p:cNvSpPr>
          <p:nvPr>
            <p:ph type="body" sz="quarter" idx="11" hasCustomPrompt="1"/>
          </p:nvPr>
        </p:nvSpPr>
        <p:spPr>
          <a:xfrm>
            <a:off x="337500" y="1931988"/>
            <a:ext cx="468000" cy="468000"/>
          </a:xfrm>
          <a:solidFill>
            <a:schemeClr val="bg1">
              <a:lumMod val="95000"/>
            </a:schemeClr>
          </a:solidFill>
        </p:spPr>
        <p:txBody>
          <a:bodyPr anchor="ctr">
            <a:normAutofit/>
          </a:bodyPr>
          <a:lstStyle>
            <a:lvl1pPr marL="0" indent="0" algn="ctr">
              <a:buNone/>
              <a:defRPr sz="2000" b="1">
                <a:solidFill>
                  <a:srgbClr val="103156"/>
                </a:solidFill>
              </a:defRPr>
            </a:lvl1pPr>
          </a:lstStyle>
          <a:p>
            <a:pPr lvl="0"/>
            <a:r>
              <a:rPr lang="de-DE" dirty="0"/>
              <a:t>1</a:t>
            </a:r>
          </a:p>
        </p:txBody>
      </p:sp>
      <p:sp>
        <p:nvSpPr>
          <p:cNvPr id="32" name="Textplatzhalter 10">
            <a:extLst>
              <a:ext uri="{FF2B5EF4-FFF2-40B4-BE49-F238E27FC236}">
                <a16:creationId xmlns:a16="http://schemas.microsoft.com/office/drawing/2014/main" id="{6498AD01-1653-094E-9FAE-499D4C3E18F6}"/>
              </a:ext>
            </a:extLst>
          </p:cNvPr>
          <p:cNvSpPr>
            <a:spLocks noGrp="1" noChangeAspect="1"/>
          </p:cNvSpPr>
          <p:nvPr>
            <p:ph type="body" sz="quarter" idx="12" hasCustomPrompt="1"/>
          </p:nvPr>
        </p:nvSpPr>
        <p:spPr>
          <a:xfrm>
            <a:off x="337500" y="2738670"/>
            <a:ext cx="468000" cy="468000"/>
          </a:xfrm>
          <a:solidFill>
            <a:schemeClr val="bg1">
              <a:lumMod val="95000"/>
            </a:schemeClr>
          </a:solidFill>
        </p:spPr>
        <p:txBody>
          <a:bodyPr anchor="ctr">
            <a:normAutofit/>
          </a:bodyPr>
          <a:lstStyle>
            <a:lvl1pPr marL="0" indent="0" algn="ctr">
              <a:buNone/>
              <a:defRPr sz="2000" b="1">
                <a:solidFill>
                  <a:srgbClr val="103156"/>
                </a:solidFill>
              </a:defRPr>
            </a:lvl1pPr>
          </a:lstStyle>
          <a:p>
            <a:pPr lvl="0"/>
            <a:r>
              <a:rPr lang="de-DE" dirty="0"/>
              <a:t>2</a:t>
            </a:r>
          </a:p>
        </p:txBody>
      </p:sp>
      <p:sp>
        <p:nvSpPr>
          <p:cNvPr id="33" name="Textplatzhalter 10">
            <a:extLst>
              <a:ext uri="{FF2B5EF4-FFF2-40B4-BE49-F238E27FC236}">
                <a16:creationId xmlns:a16="http://schemas.microsoft.com/office/drawing/2014/main" id="{77D6E25E-3F05-E14E-B95F-76D0921577E2}"/>
              </a:ext>
            </a:extLst>
          </p:cNvPr>
          <p:cNvSpPr>
            <a:spLocks noGrp="1" noChangeAspect="1"/>
          </p:cNvSpPr>
          <p:nvPr>
            <p:ph type="body" sz="quarter" idx="13" hasCustomPrompt="1"/>
          </p:nvPr>
        </p:nvSpPr>
        <p:spPr>
          <a:xfrm>
            <a:off x="337500" y="3545352"/>
            <a:ext cx="468000" cy="468000"/>
          </a:xfrm>
          <a:solidFill>
            <a:schemeClr val="bg1">
              <a:lumMod val="95000"/>
            </a:schemeClr>
          </a:solidFill>
        </p:spPr>
        <p:txBody>
          <a:bodyPr anchor="ctr">
            <a:normAutofit/>
          </a:bodyPr>
          <a:lstStyle>
            <a:lvl1pPr marL="0" indent="0" algn="ctr">
              <a:buNone/>
              <a:defRPr sz="2000" b="1">
                <a:solidFill>
                  <a:srgbClr val="103156"/>
                </a:solidFill>
              </a:defRPr>
            </a:lvl1pPr>
          </a:lstStyle>
          <a:p>
            <a:pPr lvl="0"/>
            <a:r>
              <a:rPr lang="de-DE" dirty="0"/>
              <a:t>3</a:t>
            </a:r>
          </a:p>
        </p:txBody>
      </p:sp>
      <p:sp>
        <p:nvSpPr>
          <p:cNvPr id="34" name="Textplatzhalter 10">
            <a:extLst>
              <a:ext uri="{FF2B5EF4-FFF2-40B4-BE49-F238E27FC236}">
                <a16:creationId xmlns:a16="http://schemas.microsoft.com/office/drawing/2014/main" id="{F6E1CECA-40E1-9346-A898-E9807CA7D699}"/>
              </a:ext>
            </a:extLst>
          </p:cNvPr>
          <p:cNvSpPr>
            <a:spLocks noGrp="1" noChangeAspect="1"/>
          </p:cNvSpPr>
          <p:nvPr>
            <p:ph type="body" sz="quarter" idx="14" hasCustomPrompt="1"/>
          </p:nvPr>
        </p:nvSpPr>
        <p:spPr>
          <a:xfrm>
            <a:off x="337500" y="4352034"/>
            <a:ext cx="468000" cy="468000"/>
          </a:xfrm>
          <a:solidFill>
            <a:schemeClr val="bg1">
              <a:lumMod val="95000"/>
            </a:schemeClr>
          </a:solidFill>
        </p:spPr>
        <p:txBody>
          <a:bodyPr anchor="ctr">
            <a:normAutofit/>
          </a:bodyPr>
          <a:lstStyle>
            <a:lvl1pPr marL="0" indent="0" algn="ctr">
              <a:buNone/>
              <a:defRPr sz="2000" b="1">
                <a:solidFill>
                  <a:srgbClr val="103156"/>
                </a:solidFill>
              </a:defRPr>
            </a:lvl1pPr>
          </a:lstStyle>
          <a:p>
            <a:pPr lvl="0"/>
            <a:r>
              <a:rPr lang="de-DE" dirty="0"/>
              <a:t>4</a:t>
            </a:r>
          </a:p>
        </p:txBody>
      </p:sp>
      <p:sp>
        <p:nvSpPr>
          <p:cNvPr id="35" name="Textplatzhalter 10">
            <a:extLst>
              <a:ext uri="{FF2B5EF4-FFF2-40B4-BE49-F238E27FC236}">
                <a16:creationId xmlns:a16="http://schemas.microsoft.com/office/drawing/2014/main" id="{5B12A161-E219-8C41-9B04-F5FEE67C2DF8}"/>
              </a:ext>
            </a:extLst>
          </p:cNvPr>
          <p:cNvSpPr>
            <a:spLocks noGrp="1" noChangeAspect="1"/>
          </p:cNvSpPr>
          <p:nvPr>
            <p:ph type="body" sz="quarter" idx="15" hasCustomPrompt="1"/>
          </p:nvPr>
        </p:nvSpPr>
        <p:spPr>
          <a:xfrm>
            <a:off x="337500" y="5158714"/>
            <a:ext cx="468000" cy="468000"/>
          </a:xfrm>
          <a:solidFill>
            <a:schemeClr val="bg1">
              <a:lumMod val="95000"/>
            </a:schemeClr>
          </a:solidFill>
        </p:spPr>
        <p:txBody>
          <a:bodyPr anchor="ctr">
            <a:normAutofit/>
          </a:bodyPr>
          <a:lstStyle>
            <a:lvl1pPr marL="0" indent="0" algn="ctr">
              <a:buNone/>
              <a:defRPr sz="2000" b="1">
                <a:solidFill>
                  <a:srgbClr val="103156"/>
                </a:solidFill>
              </a:defRPr>
            </a:lvl1pPr>
          </a:lstStyle>
          <a:p>
            <a:pPr lvl="0"/>
            <a:r>
              <a:rPr lang="de-DE" dirty="0"/>
              <a:t>5</a:t>
            </a:r>
          </a:p>
        </p:txBody>
      </p:sp>
      <p:sp>
        <p:nvSpPr>
          <p:cNvPr id="37" name="Textplatzhalter 10">
            <a:extLst>
              <a:ext uri="{FF2B5EF4-FFF2-40B4-BE49-F238E27FC236}">
                <a16:creationId xmlns:a16="http://schemas.microsoft.com/office/drawing/2014/main" id="{989EE97C-3B63-494F-95F3-F8606AB7647B}"/>
              </a:ext>
            </a:extLst>
          </p:cNvPr>
          <p:cNvSpPr>
            <a:spLocks noGrp="1"/>
          </p:cNvSpPr>
          <p:nvPr>
            <p:ph type="body" sz="quarter" idx="16" hasCustomPrompt="1"/>
          </p:nvPr>
        </p:nvSpPr>
        <p:spPr>
          <a:xfrm>
            <a:off x="929112" y="1931988"/>
            <a:ext cx="10424687" cy="468000"/>
          </a:xfrm>
        </p:spPr>
        <p:txBody>
          <a:bodyPr anchor="ctr">
            <a:normAutofit/>
          </a:bodyPr>
          <a:lstStyle>
            <a:lvl1pPr marL="0" indent="0">
              <a:buNone/>
              <a:defRPr sz="2400">
                <a:solidFill>
                  <a:schemeClr val="tx1"/>
                </a:solidFill>
              </a:defRPr>
            </a:lvl1pPr>
          </a:lstStyle>
          <a:p>
            <a:pPr lvl="0"/>
            <a:r>
              <a:rPr lang="de-DE" dirty="0"/>
              <a:t>Add Chapter Title</a:t>
            </a:r>
          </a:p>
        </p:txBody>
      </p:sp>
      <p:sp>
        <p:nvSpPr>
          <p:cNvPr id="38" name="Textplatzhalter 10">
            <a:extLst>
              <a:ext uri="{FF2B5EF4-FFF2-40B4-BE49-F238E27FC236}">
                <a16:creationId xmlns:a16="http://schemas.microsoft.com/office/drawing/2014/main" id="{90BB926A-4931-064E-A558-08EDB5A58696}"/>
              </a:ext>
            </a:extLst>
          </p:cNvPr>
          <p:cNvSpPr>
            <a:spLocks noGrp="1"/>
          </p:cNvSpPr>
          <p:nvPr>
            <p:ph type="body" sz="quarter" idx="17" hasCustomPrompt="1"/>
          </p:nvPr>
        </p:nvSpPr>
        <p:spPr>
          <a:xfrm>
            <a:off x="929113" y="2738670"/>
            <a:ext cx="10424686" cy="468000"/>
          </a:xfrm>
        </p:spPr>
        <p:txBody>
          <a:bodyPr anchor="ctr">
            <a:normAutofit/>
          </a:bodyPr>
          <a:lstStyle>
            <a:lvl1pPr marL="0" indent="0">
              <a:buNone/>
              <a:defRPr sz="2400">
                <a:solidFill>
                  <a:schemeClr val="tx1"/>
                </a:solidFill>
              </a:defRPr>
            </a:lvl1pPr>
          </a:lstStyle>
          <a:p>
            <a:pPr lvl="0"/>
            <a:r>
              <a:rPr lang="de-DE" dirty="0"/>
              <a:t>Add Chapter Title</a:t>
            </a:r>
          </a:p>
        </p:txBody>
      </p:sp>
      <p:sp>
        <p:nvSpPr>
          <p:cNvPr id="39" name="Textplatzhalter 10">
            <a:extLst>
              <a:ext uri="{FF2B5EF4-FFF2-40B4-BE49-F238E27FC236}">
                <a16:creationId xmlns:a16="http://schemas.microsoft.com/office/drawing/2014/main" id="{B4D8970E-69B2-BA4D-B394-466937D6393C}"/>
              </a:ext>
            </a:extLst>
          </p:cNvPr>
          <p:cNvSpPr>
            <a:spLocks noGrp="1"/>
          </p:cNvSpPr>
          <p:nvPr>
            <p:ph type="body" sz="quarter" idx="18" hasCustomPrompt="1"/>
          </p:nvPr>
        </p:nvSpPr>
        <p:spPr>
          <a:xfrm>
            <a:off x="929113" y="3545352"/>
            <a:ext cx="10424686" cy="468000"/>
          </a:xfrm>
        </p:spPr>
        <p:txBody>
          <a:bodyPr anchor="ctr">
            <a:normAutofit/>
          </a:bodyPr>
          <a:lstStyle>
            <a:lvl1pPr marL="0" indent="0">
              <a:buNone/>
              <a:defRPr sz="2400">
                <a:solidFill>
                  <a:schemeClr val="tx1"/>
                </a:solidFill>
              </a:defRPr>
            </a:lvl1pPr>
          </a:lstStyle>
          <a:p>
            <a:pPr lvl="0"/>
            <a:r>
              <a:rPr lang="de-DE" dirty="0"/>
              <a:t>Add Chapter Title</a:t>
            </a:r>
          </a:p>
        </p:txBody>
      </p:sp>
      <p:sp>
        <p:nvSpPr>
          <p:cNvPr id="40" name="Textplatzhalter 10">
            <a:extLst>
              <a:ext uri="{FF2B5EF4-FFF2-40B4-BE49-F238E27FC236}">
                <a16:creationId xmlns:a16="http://schemas.microsoft.com/office/drawing/2014/main" id="{3AC29B63-36F9-F04C-8408-9C8EE9DF79F3}"/>
              </a:ext>
            </a:extLst>
          </p:cNvPr>
          <p:cNvSpPr>
            <a:spLocks noGrp="1"/>
          </p:cNvSpPr>
          <p:nvPr>
            <p:ph type="body" sz="quarter" idx="19" hasCustomPrompt="1"/>
          </p:nvPr>
        </p:nvSpPr>
        <p:spPr>
          <a:xfrm>
            <a:off x="929113" y="4352034"/>
            <a:ext cx="10424686" cy="468000"/>
          </a:xfrm>
        </p:spPr>
        <p:txBody>
          <a:bodyPr anchor="ctr">
            <a:normAutofit/>
          </a:bodyPr>
          <a:lstStyle>
            <a:lvl1pPr marL="0" indent="0">
              <a:buNone/>
              <a:defRPr sz="2400">
                <a:solidFill>
                  <a:schemeClr val="tx1"/>
                </a:solidFill>
              </a:defRPr>
            </a:lvl1pPr>
          </a:lstStyle>
          <a:p>
            <a:pPr lvl="0"/>
            <a:r>
              <a:rPr lang="de-DE" dirty="0"/>
              <a:t>Add Chapter Title</a:t>
            </a:r>
          </a:p>
        </p:txBody>
      </p:sp>
      <p:sp>
        <p:nvSpPr>
          <p:cNvPr id="41" name="Textplatzhalter 10">
            <a:extLst>
              <a:ext uri="{FF2B5EF4-FFF2-40B4-BE49-F238E27FC236}">
                <a16:creationId xmlns:a16="http://schemas.microsoft.com/office/drawing/2014/main" id="{150A6ADA-9E15-0C4E-AF14-41B9556DEBC7}"/>
              </a:ext>
            </a:extLst>
          </p:cNvPr>
          <p:cNvSpPr>
            <a:spLocks noGrp="1"/>
          </p:cNvSpPr>
          <p:nvPr>
            <p:ph type="body" sz="quarter" idx="20" hasCustomPrompt="1"/>
          </p:nvPr>
        </p:nvSpPr>
        <p:spPr>
          <a:xfrm>
            <a:off x="929113" y="5158714"/>
            <a:ext cx="10424686" cy="468000"/>
          </a:xfrm>
        </p:spPr>
        <p:txBody>
          <a:bodyPr anchor="ctr">
            <a:normAutofit/>
          </a:bodyPr>
          <a:lstStyle>
            <a:lvl1pPr marL="0" indent="0">
              <a:buNone/>
              <a:defRPr sz="2400">
                <a:solidFill>
                  <a:schemeClr val="tx1"/>
                </a:solidFill>
              </a:defRPr>
            </a:lvl1pPr>
          </a:lstStyle>
          <a:p>
            <a:pPr lvl="0"/>
            <a:r>
              <a:rPr lang="de-DE" dirty="0"/>
              <a:t>Add Chapter Title</a:t>
            </a:r>
          </a:p>
        </p:txBody>
      </p:sp>
    </p:spTree>
    <p:extLst>
      <p:ext uri="{BB962C8B-B14F-4D97-AF65-F5344CB8AC3E}">
        <p14:creationId xmlns:p14="http://schemas.microsoft.com/office/powerpoint/2010/main" val="754628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54E491B1-B086-4C59-BC8E-89AC8BBAD53D}" type="datetimeFigureOut">
              <a:rPr lang="en-US"/>
              <a:pPr>
                <a:defRPr/>
              </a:pPr>
              <a:t>10/14/2024</a:t>
            </a:fld>
            <a:endParaRPr lang="en-US"/>
          </a:p>
        </p:txBody>
      </p:sp>
      <p:sp>
        <p:nvSpPr>
          <p:cNvPr id="5" name="Slide Number Placeholder 7"/>
          <p:cNvSpPr>
            <a:spLocks noGrp="1"/>
          </p:cNvSpPr>
          <p:nvPr>
            <p:ph type="sldNum" sz="quarter" idx="11"/>
          </p:nvPr>
        </p:nvSpPr>
        <p:spPr/>
        <p:txBody>
          <a:bodyPr/>
          <a:lstStyle>
            <a:lvl1pPr fontAlgn="base">
              <a:spcBef>
                <a:spcPct val="0"/>
              </a:spcBef>
              <a:spcAft>
                <a:spcPct val="0"/>
              </a:spcAft>
              <a:defRPr>
                <a:cs typeface="Arial" charset="0"/>
              </a:defRPr>
            </a:lvl1pPr>
          </a:lstStyle>
          <a:p>
            <a:pPr>
              <a:defRPr/>
            </a:pPr>
            <a:fld id="{27750F65-3576-4609-BB79-510B1D2E3C26}" type="slidenum">
              <a:rPr lang="en-US"/>
              <a:pPr>
                <a:defRPr/>
              </a:pPr>
              <a:t>‹#›</a:t>
            </a:fld>
            <a:endParaRPr lang="en-US"/>
          </a:p>
        </p:txBody>
      </p:sp>
      <p:sp>
        <p:nvSpPr>
          <p:cNvPr id="6" name="Footer Placeholder 8"/>
          <p:cNvSpPr>
            <a:spLocks noGrp="1"/>
          </p:cNvSpPr>
          <p:nvPr>
            <p:ph type="ftr" sz="quarter" idx="12"/>
          </p:nvPr>
        </p:nvSpPr>
        <p:spPr/>
        <p:txBody>
          <a:bodyPr/>
          <a:lstStyle>
            <a:lvl1pPr fontAlgn="base">
              <a:spcBef>
                <a:spcPct val="0"/>
              </a:spcBef>
              <a:spcAft>
                <a:spcPct val="0"/>
              </a:spcAft>
              <a:defRPr>
                <a:cs typeface="Arial" charset="0"/>
              </a:defRPr>
            </a:lvl1pPr>
          </a:lstStyle>
          <a:p>
            <a:pPr>
              <a:defRPr/>
            </a:pPr>
            <a:endParaRPr lang="en-US"/>
          </a:p>
        </p:txBody>
      </p:sp>
    </p:spTree>
    <p:extLst>
      <p:ext uri="{BB962C8B-B14F-4D97-AF65-F5344CB8AC3E}">
        <p14:creationId xmlns:p14="http://schemas.microsoft.com/office/powerpoint/2010/main" val="1518606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1F46AB50-B0A4-4906-8C71-84A112DCEC8C}" type="datetimeFigureOut">
              <a:rPr lang="en-US"/>
              <a:pPr>
                <a:defRPr/>
              </a:pPr>
              <a:t>10/14/2024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FBAFA294-56BD-4091-9EAC-83CDF39387FA}" type="slidenum">
              <a:rPr lang="en-US"/>
              <a:pPr>
                <a:defRPr/>
              </a:pPr>
              <a:t>‹#›</a:t>
            </a:fld>
            <a:endParaRPr lang="en-US"/>
          </a:p>
        </p:txBody>
      </p:sp>
    </p:spTree>
    <p:extLst>
      <p:ext uri="{BB962C8B-B14F-4D97-AF65-F5344CB8AC3E}">
        <p14:creationId xmlns:p14="http://schemas.microsoft.com/office/powerpoint/2010/main" val="1516278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5994400" y="3924301"/>
            <a:ext cx="112184"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Oval 4"/>
          <p:cNvSpPr/>
          <p:nvPr/>
        </p:nvSpPr>
        <p:spPr>
          <a:xfrm>
            <a:off x="6261100" y="3924301"/>
            <a:ext cx="112184"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Oval 5"/>
          <p:cNvSpPr/>
          <p:nvPr/>
        </p:nvSpPr>
        <p:spPr>
          <a:xfrm>
            <a:off x="5729822" y="3924301"/>
            <a:ext cx="112183"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title"/>
          </p:nvPr>
        </p:nvSpPr>
        <p:spPr>
          <a:xfrm>
            <a:off x="963084" y="1371601"/>
            <a:ext cx="10363200" cy="2505075"/>
          </a:xfrm>
        </p:spPr>
        <p:txBody>
          <a:bodyPr/>
          <a:lstStyle>
            <a:lvl1pPr algn="ctr" defTabSz="914377"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70"/>
            <a:ext cx="10363200" cy="1131887"/>
          </a:xfrm>
        </p:spPr>
        <p:txBody>
          <a:bodyPr/>
          <a:lstStyle>
            <a:lvl1pPr marL="0" indent="0" algn="ctr">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BB488560-A1C5-4CF6-855D-8AD4D6EDD2B0}" type="datetimeFigureOut">
              <a:rPr lang="en-US"/>
              <a:pPr>
                <a:defRPr/>
              </a:pPr>
              <a:t>10/14/2024</a:t>
            </a:fld>
            <a:endParaRPr lang="en-US"/>
          </a:p>
        </p:txBody>
      </p:sp>
      <p:sp>
        <p:nvSpPr>
          <p:cNvPr id="8"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9" name="Slide Number Placeholder 5"/>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EF092835-38C6-4792-AB51-821D89DAB290}" type="slidenum">
              <a:rPr lang="en-US"/>
              <a:pPr>
                <a:defRPr/>
              </a:pPr>
              <a:t>‹#›</a:t>
            </a:fld>
            <a:endParaRPr lang="en-US"/>
          </a:p>
        </p:txBody>
      </p:sp>
    </p:spTree>
    <p:extLst>
      <p:ext uri="{BB962C8B-B14F-4D97-AF65-F5344CB8AC3E}">
        <p14:creationId xmlns:p14="http://schemas.microsoft.com/office/powerpoint/2010/main" val="239967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4"/>
          </p:nvPr>
        </p:nvSpPr>
        <p:spPr/>
        <p:txBody>
          <a:bodyPr/>
          <a:lstStyle>
            <a:lvl1pPr fontAlgn="base">
              <a:spcBef>
                <a:spcPct val="0"/>
              </a:spcBef>
              <a:spcAft>
                <a:spcPct val="0"/>
              </a:spcAft>
              <a:defRPr>
                <a:cs typeface="Arial" charset="0"/>
              </a:defRPr>
            </a:lvl1pPr>
          </a:lstStyle>
          <a:p>
            <a:pPr>
              <a:defRPr/>
            </a:pPr>
            <a:fld id="{EC9ED7AB-7D95-40ED-BB44-9637DE27B864}" type="datetimeFigureOut">
              <a:rPr lang="en-US"/>
              <a:pPr>
                <a:defRPr/>
              </a:pPr>
              <a:t>10/14/2024</a:t>
            </a:fld>
            <a:endParaRPr lang="en-US"/>
          </a:p>
        </p:txBody>
      </p:sp>
      <p:sp>
        <p:nvSpPr>
          <p:cNvPr id="6" name="Footer Placeholder 5"/>
          <p:cNvSpPr>
            <a:spLocks noGrp="1"/>
          </p:cNvSpPr>
          <p:nvPr>
            <p:ph type="ftr" sz="quarter" idx="15"/>
          </p:nvPr>
        </p:nvSpPr>
        <p:spPr/>
        <p:txBody>
          <a:bodyPr/>
          <a:lstStyle>
            <a:lvl1pPr fontAlgn="base">
              <a:spcBef>
                <a:spcPct val="0"/>
              </a:spcBef>
              <a:spcAft>
                <a:spcPct val="0"/>
              </a:spcAft>
              <a:defRPr>
                <a:cs typeface="Arial" charset="0"/>
              </a:defRPr>
            </a:lvl1pPr>
          </a:lstStyle>
          <a:p>
            <a:pPr>
              <a:defRPr/>
            </a:pPr>
            <a:endParaRPr lang="en-US"/>
          </a:p>
        </p:txBody>
      </p:sp>
      <p:sp>
        <p:nvSpPr>
          <p:cNvPr id="7" name="Slide Number Placeholder 6"/>
          <p:cNvSpPr>
            <a:spLocks noGrp="1"/>
          </p:cNvSpPr>
          <p:nvPr>
            <p:ph type="sldNum" sz="quarter" idx="16"/>
          </p:nvPr>
        </p:nvSpPr>
        <p:spPr/>
        <p:txBody>
          <a:bodyPr/>
          <a:lstStyle>
            <a:lvl1pPr fontAlgn="base">
              <a:spcBef>
                <a:spcPct val="0"/>
              </a:spcBef>
              <a:spcAft>
                <a:spcPct val="0"/>
              </a:spcAft>
              <a:defRPr>
                <a:cs typeface="Arial" charset="0"/>
              </a:defRPr>
            </a:lvl1pPr>
          </a:lstStyle>
          <a:p>
            <a:pPr>
              <a:defRPr/>
            </a:pPr>
            <a:fld id="{62404DA1-E633-441F-A3C6-63F95B772A42}" type="slidenum">
              <a:rPr lang="en-US"/>
              <a:pPr>
                <a:defRPr/>
              </a:pPr>
              <a:t>‹#›</a:t>
            </a:fld>
            <a:endParaRPr lang="en-US"/>
          </a:p>
        </p:txBody>
      </p:sp>
    </p:spTree>
    <p:extLst>
      <p:ext uri="{BB962C8B-B14F-4D97-AF65-F5344CB8AC3E}">
        <p14:creationId xmlns:p14="http://schemas.microsoft.com/office/powerpoint/2010/main" val="586148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13" y="1600200"/>
            <a:ext cx="5389033" cy="609600"/>
          </a:xfrm>
        </p:spPr>
        <p:txBody>
          <a:bodyPr anchor="b">
            <a:noAutofit/>
          </a:bodyPr>
          <a:lstStyle>
            <a:lvl1pPr marL="0" indent="0" algn="ctr">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5"/>
          </p:nvPr>
        </p:nvSpPr>
        <p:spPr/>
        <p:txBody>
          <a:bodyPr/>
          <a:lstStyle>
            <a:lvl1pPr fontAlgn="base">
              <a:spcBef>
                <a:spcPct val="0"/>
              </a:spcBef>
              <a:spcAft>
                <a:spcPct val="0"/>
              </a:spcAft>
              <a:defRPr>
                <a:cs typeface="Arial" charset="0"/>
              </a:defRPr>
            </a:lvl1pPr>
          </a:lstStyle>
          <a:p>
            <a:pPr>
              <a:defRPr/>
            </a:pPr>
            <a:fld id="{7F63C08E-ABAB-4B23-A0A2-269F45E04C52}" type="datetimeFigureOut">
              <a:rPr lang="en-US"/>
              <a:pPr>
                <a:defRPr/>
              </a:pPr>
              <a:t>10/14/2024</a:t>
            </a:fld>
            <a:endParaRPr lang="en-US"/>
          </a:p>
        </p:txBody>
      </p:sp>
      <p:sp>
        <p:nvSpPr>
          <p:cNvPr id="8" name="Footer Placeholder 7"/>
          <p:cNvSpPr>
            <a:spLocks noGrp="1"/>
          </p:cNvSpPr>
          <p:nvPr>
            <p:ph type="ftr" sz="quarter" idx="16"/>
          </p:nvPr>
        </p:nvSpPr>
        <p:spPr/>
        <p:txBody>
          <a:bodyPr/>
          <a:lstStyle>
            <a:lvl1pPr fontAlgn="base">
              <a:spcBef>
                <a:spcPct val="0"/>
              </a:spcBef>
              <a:spcAft>
                <a:spcPct val="0"/>
              </a:spcAft>
              <a:defRPr>
                <a:cs typeface="Arial" charset="0"/>
              </a:defRPr>
            </a:lvl1pPr>
          </a:lstStyle>
          <a:p>
            <a:pPr>
              <a:defRPr/>
            </a:pPr>
            <a:endParaRPr lang="en-US"/>
          </a:p>
        </p:txBody>
      </p:sp>
      <p:sp>
        <p:nvSpPr>
          <p:cNvPr id="9" name="Slide Number Placeholder 8"/>
          <p:cNvSpPr>
            <a:spLocks noGrp="1"/>
          </p:cNvSpPr>
          <p:nvPr>
            <p:ph type="sldNum" sz="quarter" idx="17"/>
          </p:nvPr>
        </p:nvSpPr>
        <p:spPr/>
        <p:txBody>
          <a:bodyPr/>
          <a:lstStyle>
            <a:lvl1pPr fontAlgn="base">
              <a:spcBef>
                <a:spcPct val="0"/>
              </a:spcBef>
              <a:spcAft>
                <a:spcPct val="0"/>
              </a:spcAft>
              <a:defRPr>
                <a:cs typeface="Arial" charset="0"/>
              </a:defRPr>
            </a:lvl1pPr>
          </a:lstStyle>
          <a:p>
            <a:pPr>
              <a:defRPr/>
            </a:pPr>
            <a:fld id="{CC6E8631-4CA4-46F1-ABD7-C9BC6CEB1583}" type="slidenum">
              <a:rPr lang="en-US"/>
              <a:pPr>
                <a:defRPr/>
              </a:pPr>
              <a:t>‹#›</a:t>
            </a:fld>
            <a:endParaRPr lang="en-US"/>
          </a:p>
        </p:txBody>
      </p:sp>
    </p:spTree>
    <p:extLst>
      <p:ext uri="{BB962C8B-B14F-4D97-AF65-F5344CB8AC3E}">
        <p14:creationId xmlns:p14="http://schemas.microsoft.com/office/powerpoint/2010/main" val="775571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D9A02F14-CFF1-445E-89E7-219E264C7B80}" type="datetimeFigureOut">
              <a:rPr lang="en-US"/>
              <a:pPr>
                <a:defRPr/>
              </a:pPr>
              <a:t>10/14/2024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C8033672-06A4-4CDF-B468-14424C9F11D7}" type="slidenum">
              <a:rPr lang="en-US"/>
              <a:pPr>
                <a:defRPr/>
              </a:pPr>
              <a:t>‹#›</a:t>
            </a:fld>
            <a:endParaRPr lang="en-US"/>
          </a:p>
        </p:txBody>
      </p:sp>
    </p:spTree>
    <p:extLst>
      <p:ext uri="{BB962C8B-B14F-4D97-AF65-F5344CB8AC3E}">
        <p14:creationId xmlns:p14="http://schemas.microsoft.com/office/powerpoint/2010/main" val="1197606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F654B0FF-B8D8-4F32-89A6-AB5C12A705FB}" type="datetimeFigureOut">
              <a:rPr lang="en-US"/>
              <a:pPr>
                <a:defRPr/>
              </a:pPr>
              <a:t>10/14/2024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41F1E95C-DCEE-4509-B48A-6ED6AB8F9EF7}" type="slidenum">
              <a:rPr lang="en-US"/>
              <a:pPr>
                <a:defRPr/>
              </a:pPr>
              <a:t>‹#›</a:t>
            </a:fld>
            <a:endParaRPr lang="en-US"/>
          </a:p>
        </p:txBody>
      </p:sp>
    </p:spTree>
    <p:extLst>
      <p:ext uri="{BB962C8B-B14F-4D97-AF65-F5344CB8AC3E}">
        <p14:creationId xmlns:p14="http://schemas.microsoft.com/office/powerpoint/2010/main" val="3471308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26" y="266703"/>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8" y="273057"/>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26" y="2438401"/>
            <a:ext cx="4011084" cy="3687763"/>
          </a:xfrm>
        </p:spPr>
        <p:txBody>
          <a:bodyPr>
            <a:normAutofit/>
          </a:bodyPr>
          <a:lstStyle>
            <a:lvl1pPr marL="0" indent="0" algn="ctr">
              <a:lnSpc>
                <a:spcPct val="125000"/>
              </a:lnSpc>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D319D075-DAFD-483E-AF3D-B4266DD7C30C}" type="datetimeFigureOut">
              <a:rPr lang="en-US"/>
              <a:pPr>
                <a:defRPr/>
              </a:pPr>
              <a:t>10/14/2024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55C1172F-904F-4A71-B124-5B9190996F9F}" type="slidenum">
              <a:rPr lang="en-US"/>
              <a:pPr>
                <a:defRPr/>
              </a:pPr>
              <a:t>‹#›</a:t>
            </a:fld>
            <a:endParaRPr lang="en-US"/>
          </a:p>
        </p:txBody>
      </p:sp>
    </p:spTree>
    <p:extLst>
      <p:ext uri="{BB962C8B-B14F-4D97-AF65-F5344CB8AC3E}">
        <p14:creationId xmlns:p14="http://schemas.microsoft.com/office/powerpoint/2010/main" val="1070690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6"/>
            <a:ext cx="7615765" cy="895351"/>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3"/>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39435" y="5810251"/>
            <a:ext cx="7615765" cy="533400"/>
          </a:xfrm>
        </p:spPr>
        <p:txBody>
          <a:bodyPr>
            <a:normAutofit/>
          </a:bodyPr>
          <a:lstStyle>
            <a:lvl1pPr marL="0" indent="0" algn="ctr">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A6FAE4A7-0EAC-4B12-BB92-E8B818E60C0C}" type="datetimeFigureOut">
              <a:rPr lang="en-US"/>
              <a:pPr>
                <a:defRPr/>
              </a:pPr>
              <a:t>10/14/2024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90BBB8D7-4A17-4577-B900-B3A1E3CDBBEF}" type="slidenum">
              <a:rPr lang="en-US"/>
              <a:pPr>
                <a:defRPr/>
              </a:pPr>
              <a:t>‹#›</a:t>
            </a:fld>
            <a:endParaRPr lang="en-US"/>
          </a:p>
        </p:txBody>
      </p:sp>
    </p:spTree>
    <p:extLst>
      <p:ext uri="{BB962C8B-B14F-4D97-AF65-F5344CB8AC3E}">
        <p14:creationId xmlns:p14="http://schemas.microsoft.com/office/powerpoint/2010/main" val="39929863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C76E9048-BC37-4398-8AF8-777089EFE86D}" type="datetimeFigureOut">
              <a:rPr lang="en-US"/>
              <a:pPr>
                <a:defRPr/>
              </a:pPr>
              <a:t>10/14/2024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9818917D-02C7-474E-8C2A-AF1F6237231E}" type="slidenum">
              <a:rPr lang="en-US"/>
              <a:pPr>
                <a:defRPr/>
              </a:pPr>
              <a:t>‹#›</a:t>
            </a:fld>
            <a:endParaRPr lang="en-US"/>
          </a:p>
        </p:txBody>
      </p:sp>
    </p:spTree>
    <p:extLst>
      <p:ext uri="{BB962C8B-B14F-4D97-AF65-F5344CB8AC3E}">
        <p14:creationId xmlns:p14="http://schemas.microsoft.com/office/powerpoint/2010/main" val="3192465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ew Chapter">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EF5AC51-756F-7B4A-A98B-355DECA75F67}"/>
              </a:ext>
            </a:extLst>
          </p:cNvPr>
          <p:cNvPicPr>
            <a:picLocks noChangeAspect="1"/>
          </p:cNvPicPr>
          <p:nvPr/>
        </p:nvPicPr>
        <p:blipFill rotWithShape="1">
          <a:blip r:embed="rId2"/>
          <a:srcRect t="14145" r="45023" b="15098"/>
          <a:stretch/>
        </p:blipFill>
        <p:spPr>
          <a:xfrm>
            <a:off x="6863447" y="-1"/>
            <a:ext cx="5328553" cy="6858001"/>
          </a:xfrm>
          <a:prstGeom prst="rect">
            <a:avLst/>
          </a:prstGeom>
        </p:spPr>
      </p:pic>
      <p:sp>
        <p:nvSpPr>
          <p:cNvPr id="2" name="Titel 1">
            <a:extLst>
              <a:ext uri="{FF2B5EF4-FFF2-40B4-BE49-F238E27FC236}">
                <a16:creationId xmlns:a16="http://schemas.microsoft.com/office/drawing/2014/main" id="{1967519E-67C2-F249-96FD-35C287BE730B}"/>
              </a:ext>
            </a:extLst>
          </p:cNvPr>
          <p:cNvSpPr>
            <a:spLocks noGrp="1"/>
          </p:cNvSpPr>
          <p:nvPr>
            <p:ph type="ctrTitle" hasCustomPrompt="1"/>
          </p:nvPr>
        </p:nvSpPr>
        <p:spPr>
          <a:xfrm>
            <a:off x="292100" y="3428998"/>
            <a:ext cx="5803900" cy="1932782"/>
          </a:xfrm>
        </p:spPr>
        <p:txBody>
          <a:bodyPr anchor="t">
            <a:normAutofit/>
          </a:bodyPr>
          <a:lstStyle>
            <a:lvl1pPr algn="l">
              <a:defRPr sz="5400" b="0" i="0">
                <a:latin typeface="Arial" panose="020B0604020202020204" pitchFamily="34" charset="0"/>
                <a:cs typeface="Arial" panose="020B0604020202020204" pitchFamily="34" charset="0"/>
              </a:defRPr>
            </a:lvl1pPr>
          </a:lstStyle>
          <a:p>
            <a:r>
              <a:rPr lang="de-DE" dirty="0"/>
              <a:t>Add Chapter Title</a:t>
            </a:r>
          </a:p>
        </p:txBody>
      </p:sp>
      <p:sp>
        <p:nvSpPr>
          <p:cNvPr id="12" name="Textfeld 11">
            <a:extLst>
              <a:ext uri="{FF2B5EF4-FFF2-40B4-BE49-F238E27FC236}">
                <a16:creationId xmlns:a16="http://schemas.microsoft.com/office/drawing/2014/main" id="{FACE2AE3-7FCA-FB40-89E9-29F04DA49164}"/>
              </a:ext>
            </a:extLst>
          </p:cNvPr>
          <p:cNvSpPr txBox="1"/>
          <p:nvPr/>
        </p:nvSpPr>
        <p:spPr>
          <a:xfrm>
            <a:off x="292100" y="306705"/>
            <a:ext cx="2190023" cy="584775"/>
          </a:xfrm>
          <a:prstGeom prst="rect">
            <a:avLst/>
          </a:prstGeom>
          <a:noFill/>
        </p:spPr>
        <p:txBody>
          <a:bodyPr wrap="none" rtlCol="0">
            <a:spAutoFit/>
          </a:bodyPr>
          <a:lstStyle/>
          <a:p>
            <a:pPr algn="l"/>
            <a:r>
              <a:rPr lang="de-DE" sz="1600" b="0" i="0" spc="0" dirty="0">
                <a:solidFill>
                  <a:schemeClr val="accent1">
                    <a:lumMod val="50000"/>
                  </a:schemeClr>
                </a:solidFill>
                <a:latin typeface="Arial" panose="020B0604020202020204" pitchFamily="34" charset="0"/>
                <a:cs typeface="Arial" panose="020B0604020202020204" pitchFamily="34" charset="0"/>
              </a:rPr>
              <a:t>University</a:t>
            </a:r>
            <a:r>
              <a:rPr lang="de-DE" sz="1600" b="0" i="0" spc="0" baseline="0" dirty="0">
                <a:solidFill>
                  <a:schemeClr val="accent1">
                    <a:lumMod val="50000"/>
                  </a:schemeClr>
                </a:solidFill>
                <a:latin typeface="Arial" panose="020B0604020202020204" pitchFamily="34" charset="0"/>
                <a:cs typeface="Arial" panose="020B0604020202020204" pitchFamily="34" charset="0"/>
              </a:rPr>
              <a:t> of Belgrade</a:t>
            </a:r>
          </a:p>
          <a:p>
            <a:pPr algn="l"/>
            <a:r>
              <a:rPr lang="de-DE" sz="1600" b="0" i="0" spc="0" baseline="0" dirty="0">
                <a:solidFill>
                  <a:schemeClr val="accent1">
                    <a:lumMod val="50000"/>
                  </a:schemeClr>
                </a:solidFill>
                <a:latin typeface="Arial" panose="020B0604020202020204" pitchFamily="34" charset="0"/>
                <a:cs typeface="Arial" panose="020B0604020202020204" pitchFamily="34" charset="0"/>
              </a:rPr>
              <a:t>Faculty of Philology</a:t>
            </a:r>
            <a:endParaRPr lang="de-DE" sz="1600" b="0" i="0" spc="0" dirty="0">
              <a:solidFill>
                <a:schemeClr val="accent1">
                  <a:lumMod val="50000"/>
                </a:schemeClr>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12F66613-CF79-9247-BB56-C96BB649A030}"/>
              </a:ext>
            </a:extLst>
          </p:cNvPr>
          <p:cNvPicPr>
            <a:picLocks noChangeAspect="1"/>
          </p:cNvPicPr>
          <p:nvPr/>
        </p:nvPicPr>
        <p:blipFill rotWithShape="1">
          <a:blip r:embed="rId3"/>
          <a:srcRect t="14622" r="42486" b="14622"/>
          <a:stretch/>
        </p:blipFill>
        <p:spPr>
          <a:xfrm>
            <a:off x="6617613" y="-2"/>
            <a:ext cx="5574387" cy="6858001"/>
          </a:xfrm>
          <a:prstGeom prst="rect">
            <a:avLst/>
          </a:prstGeom>
        </p:spPr>
      </p:pic>
      <p:sp>
        <p:nvSpPr>
          <p:cNvPr id="15" name="Textplatzhalter 10">
            <a:extLst>
              <a:ext uri="{FF2B5EF4-FFF2-40B4-BE49-F238E27FC236}">
                <a16:creationId xmlns:a16="http://schemas.microsoft.com/office/drawing/2014/main" id="{DC4EB5FD-BE5D-2E49-AE6D-D86267889C8E}"/>
              </a:ext>
            </a:extLst>
          </p:cNvPr>
          <p:cNvSpPr>
            <a:spLocks noGrp="1"/>
          </p:cNvSpPr>
          <p:nvPr>
            <p:ph type="body" sz="quarter" idx="11" hasCustomPrompt="1"/>
          </p:nvPr>
        </p:nvSpPr>
        <p:spPr>
          <a:xfrm>
            <a:off x="292100" y="2388358"/>
            <a:ext cx="5803900" cy="1040640"/>
          </a:xfrm>
        </p:spPr>
        <p:txBody>
          <a:bodyPr anchor="b">
            <a:normAutofit/>
          </a:bodyPr>
          <a:lstStyle>
            <a:lvl1pPr marL="0" indent="0">
              <a:buNone/>
              <a:defRPr sz="5400" i="1">
                <a:solidFill>
                  <a:schemeClr val="bg1"/>
                </a:solidFill>
              </a:defRPr>
            </a:lvl1pPr>
          </a:lstStyle>
          <a:p>
            <a:pPr lvl="0"/>
            <a:r>
              <a:rPr lang="de-DE" dirty="0"/>
              <a:t>Add Chapter </a:t>
            </a:r>
            <a:r>
              <a:rPr lang="de-DE" dirty="0" err="1"/>
              <a:t>Number</a:t>
            </a:r>
            <a:endParaRPr lang="de-DE" dirty="0"/>
          </a:p>
        </p:txBody>
      </p:sp>
    </p:spTree>
    <p:extLst>
      <p:ext uri="{BB962C8B-B14F-4D97-AF65-F5344CB8AC3E}">
        <p14:creationId xmlns:p14="http://schemas.microsoft.com/office/powerpoint/2010/main" val="3750040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3E8F0174-D7AE-41A5-B8C9-CC8CFD86EF77}" type="datetimeFigureOut">
              <a:rPr lang="en-US"/>
              <a:pPr>
                <a:defRPr/>
              </a:pPr>
              <a:t>10/14/2024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69C0910C-5D93-4BA4-9E50-9759067546DA}" type="slidenum">
              <a:rPr lang="en-US"/>
              <a:pPr>
                <a:defRPr/>
              </a:pPr>
              <a:t>‹#›</a:t>
            </a:fld>
            <a:endParaRPr lang="en-US"/>
          </a:p>
        </p:txBody>
      </p:sp>
    </p:spTree>
    <p:extLst>
      <p:ext uri="{BB962C8B-B14F-4D97-AF65-F5344CB8AC3E}">
        <p14:creationId xmlns:p14="http://schemas.microsoft.com/office/powerpoint/2010/main" val="2030035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6" name="Rechteck 9">
            <a:extLst>
              <a:ext uri="{FF2B5EF4-FFF2-40B4-BE49-F238E27FC236}">
                <a16:creationId xmlns:a16="http://schemas.microsoft.com/office/drawing/2014/main" id="{C518CFDB-C7E0-4C0D-92A8-CAA6FCF31385}"/>
              </a:ext>
            </a:extLst>
          </p:cNvPr>
          <p:cNvSpPr/>
          <p:nvPr/>
        </p:nvSpPr>
        <p:spPr>
          <a:xfrm>
            <a:off x="6096000" y="0"/>
            <a:ext cx="6096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sp>
        <p:nvSpPr>
          <p:cNvPr id="7" name="Textfeld 11">
            <a:extLst>
              <a:ext uri="{FF2B5EF4-FFF2-40B4-BE49-F238E27FC236}">
                <a16:creationId xmlns:a16="http://schemas.microsoft.com/office/drawing/2014/main" id="{F978417F-D1D9-44AA-89FE-5B2FA2673053}"/>
              </a:ext>
            </a:extLst>
          </p:cNvPr>
          <p:cNvSpPr txBox="1">
            <a:spLocks noChangeArrowheads="1"/>
          </p:cNvSpPr>
          <p:nvPr/>
        </p:nvSpPr>
        <p:spPr bwMode="auto">
          <a:xfrm>
            <a:off x="7764521" y="4953000"/>
            <a:ext cx="27589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800">
                <a:solidFill>
                  <a:srgbClr val="103156"/>
                </a:solidFill>
              </a:rPr>
              <a:t>Универзитет у Београду</a:t>
            </a:r>
          </a:p>
          <a:p>
            <a:pPr algn="ctr" eaLnBrk="1" hangingPunct="1">
              <a:defRPr/>
            </a:pPr>
            <a:r>
              <a:rPr lang="en-US" altLang="en-US" sz="1800">
                <a:solidFill>
                  <a:srgbClr val="103156"/>
                </a:solidFill>
              </a:rPr>
              <a:t>Филолошки факултет</a:t>
            </a:r>
            <a:endParaRPr lang="de-DE" altLang="en-US" sz="1800">
              <a:solidFill>
                <a:srgbClr val="103156"/>
              </a:solidFill>
            </a:endParaRPr>
          </a:p>
        </p:txBody>
      </p:sp>
      <p:pic>
        <p:nvPicPr>
          <p:cNvPr id="8" name="Grafik 16">
            <a:extLst>
              <a:ext uri="{FF2B5EF4-FFF2-40B4-BE49-F238E27FC236}">
                <a16:creationId xmlns:a16="http://schemas.microsoft.com/office/drawing/2014/main" id="{8F956628-ABDF-4E8B-AEB6-27D64B770F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31618" y="1301750"/>
            <a:ext cx="3424767"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292100" y="381001"/>
            <a:ext cx="5359400" cy="2260599"/>
          </a:xfrm>
        </p:spPr>
        <p:txBody>
          <a:bodyPr anchor="b"/>
          <a:lstStyle>
            <a:lvl1pPr algn="l">
              <a:defRPr sz="4500">
                <a:latin typeface="Arial" panose="020B0604020202020204" pitchFamily="34" charset="0"/>
                <a:cs typeface="Arial" panose="020B0604020202020204" pitchFamily="34" charset="0"/>
              </a:defRPr>
            </a:lvl1pPr>
          </a:lstStyle>
          <a:p>
            <a:r>
              <a:rPr lang="en-US"/>
              <a:t>Click to edit Master title style</a:t>
            </a:r>
            <a:endParaRPr lang="de-DE" dirty="0"/>
          </a:p>
        </p:txBody>
      </p:sp>
      <p:sp>
        <p:nvSpPr>
          <p:cNvPr id="3" name="Untertitel 2"/>
          <p:cNvSpPr>
            <a:spLocks noGrp="1"/>
          </p:cNvSpPr>
          <p:nvPr>
            <p:ph type="subTitle" idx="1"/>
          </p:nvPr>
        </p:nvSpPr>
        <p:spPr>
          <a:xfrm>
            <a:off x="292100" y="2795057"/>
            <a:ext cx="5359400" cy="680074"/>
          </a:xfrm>
        </p:spPr>
        <p:txBody>
          <a:bodyPr/>
          <a:lstStyle>
            <a:lvl1pPr marL="0" indent="0" algn="l">
              <a:buNone/>
              <a:defRPr sz="21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de-DE" dirty="0"/>
          </a:p>
        </p:txBody>
      </p:sp>
      <p:sp>
        <p:nvSpPr>
          <p:cNvPr id="11" name="Textplatzhalter 10"/>
          <p:cNvSpPr>
            <a:spLocks noGrp="1"/>
          </p:cNvSpPr>
          <p:nvPr>
            <p:ph type="body" sz="quarter" idx="11"/>
          </p:nvPr>
        </p:nvSpPr>
        <p:spPr>
          <a:xfrm>
            <a:off x="292100" y="4948146"/>
            <a:ext cx="5359400" cy="457199"/>
          </a:xfrm>
        </p:spPr>
        <p:txBody>
          <a:bodyPr anchor="ctr"/>
          <a:lstStyle>
            <a:lvl1pPr marL="0" indent="0">
              <a:buNone/>
              <a:defRPr sz="1500">
                <a:solidFill>
                  <a:schemeClr val="bg2">
                    <a:lumMod val="50000"/>
                  </a:schemeClr>
                </a:solidFill>
              </a:defRPr>
            </a:lvl1pPr>
          </a:lstStyle>
          <a:p>
            <a:pPr lvl="0"/>
            <a:r>
              <a:rPr lang="en-US"/>
              <a:t>Click to edit Master text styles</a:t>
            </a:r>
          </a:p>
        </p:txBody>
      </p:sp>
      <p:sp>
        <p:nvSpPr>
          <p:cNvPr id="13" name="Textplatzhalter 10"/>
          <p:cNvSpPr>
            <a:spLocks noGrp="1"/>
          </p:cNvSpPr>
          <p:nvPr>
            <p:ph type="body" sz="quarter" idx="12"/>
          </p:nvPr>
        </p:nvSpPr>
        <p:spPr>
          <a:xfrm>
            <a:off x="292100" y="5419633"/>
            <a:ext cx="5359400" cy="365125"/>
          </a:xfrm>
        </p:spPr>
        <p:txBody>
          <a:bodyPr anchor="ctr"/>
          <a:lstStyle>
            <a:lvl1pPr marL="0" indent="0">
              <a:buNone/>
              <a:defRPr sz="1200">
                <a:solidFill>
                  <a:schemeClr val="bg2">
                    <a:lumMod val="50000"/>
                  </a:schemeClr>
                </a:solidFill>
              </a:defRPr>
            </a:lvl1pPr>
          </a:lstStyle>
          <a:p>
            <a:pPr lvl="0"/>
            <a:r>
              <a:rPr lang="en-US"/>
              <a:t>Click to edit Master text styles</a:t>
            </a:r>
          </a:p>
        </p:txBody>
      </p:sp>
      <p:sp>
        <p:nvSpPr>
          <p:cNvPr id="9" name="Datumsplatzhalter 3">
            <a:extLst>
              <a:ext uri="{FF2B5EF4-FFF2-40B4-BE49-F238E27FC236}">
                <a16:creationId xmlns:a16="http://schemas.microsoft.com/office/drawing/2014/main" id="{91AAD365-D8BB-4EF7-AF57-2AE804E7E403}"/>
              </a:ext>
            </a:extLst>
          </p:cNvPr>
          <p:cNvSpPr>
            <a:spLocks noGrp="1"/>
          </p:cNvSpPr>
          <p:nvPr>
            <p:ph type="dt" sz="half" idx="13"/>
          </p:nvPr>
        </p:nvSpPr>
        <p:spPr>
          <a:xfrm>
            <a:off x="292100" y="6294439"/>
            <a:ext cx="5359400" cy="365125"/>
          </a:xfrm>
        </p:spPr>
        <p:txBody>
          <a:bodyPr/>
          <a:lstStyle>
            <a:lvl1pPr algn="l" eaLnBrk="0" fontAlgn="base" hangingPunct="0">
              <a:spcBef>
                <a:spcPct val="0"/>
              </a:spcBef>
              <a:spcAft>
                <a:spcPct val="0"/>
              </a:spcAft>
              <a:defRPr sz="1050">
                <a:solidFill>
                  <a:prstClr val="black">
                    <a:tint val="75000"/>
                  </a:prstClr>
                </a:solidFill>
                <a:latin typeface="Arial" panose="020B0604020202020204" pitchFamily="34" charset="0"/>
                <a:cs typeface="Arial" panose="020B0604020202020204" pitchFamily="34" charset="0"/>
              </a:defRPr>
            </a:lvl1pPr>
          </a:lstStyle>
          <a:p>
            <a:pPr>
              <a:defRPr/>
            </a:pPr>
            <a:fld id="{3E6BFDA8-91DB-400D-931E-D3C4193BCD0B}" type="datetime1">
              <a:rPr lang="de-DE"/>
              <a:pPr>
                <a:defRPr/>
              </a:pPr>
              <a:t>14.10.2024</a:t>
            </a:fld>
            <a:endParaRPr lang="de-DE" dirty="0"/>
          </a:p>
        </p:txBody>
      </p:sp>
    </p:spTree>
    <p:extLst>
      <p:ext uri="{BB962C8B-B14F-4D97-AF65-F5344CB8AC3E}">
        <p14:creationId xmlns:p14="http://schemas.microsoft.com/office/powerpoint/2010/main" val="754730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Textfeld 11">
            <a:extLst>
              <a:ext uri="{FF2B5EF4-FFF2-40B4-BE49-F238E27FC236}">
                <a16:creationId xmlns:a16="http://schemas.microsoft.com/office/drawing/2014/main" id="{BADF8237-44E6-408C-BC9E-EEE5A2F3D107}"/>
              </a:ext>
            </a:extLst>
          </p:cNvPr>
          <p:cNvSpPr txBox="1">
            <a:spLocks noChangeArrowheads="1"/>
          </p:cNvSpPr>
          <p:nvPr/>
        </p:nvSpPr>
        <p:spPr bwMode="auto">
          <a:xfrm>
            <a:off x="1530135" y="504826"/>
            <a:ext cx="15985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de-DE" altLang="en-US" sz="1200">
                <a:solidFill>
                  <a:srgbClr val="000000"/>
                </a:solidFill>
                <a:latin typeface="Times New Roman" panose="02020603050405020304" pitchFamily="18" charset="0"/>
                <a:cs typeface="Times New Roman" panose="02020603050405020304" pitchFamily="18" charset="0"/>
              </a:rPr>
              <a:t>University of Belgrade</a:t>
            </a:r>
          </a:p>
          <a:p>
            <a:pPr algn="ctr" eaLnBrk="1" hangingPunct="1">
              <a:defRPr/>
            </a:pPr>
            <a:r>
              <a:rPr lang="de-DE" altLang="en-US" sz="1200">
                <a:solidFill>
                  <a:srgbClr val="000000"/>
                </a:solidFill>
                <a:latin typeface="Times New Roman" panose="02020603050405020304" pitchFamily="18" charset="0"/>
                <a:cs typeface="Times New Roman" panose="02020603050405020304" pitchFamily="18" charset="0"/>
              </a:rPr>
              <a:t>Faculty of Philology</a:t>
            </a:r>
          </a:p>
        </p:txBody>
      </p:sp>
      <p:pic>
        <p:nvPicPr>
          <p:cNvPr id="7" name="Grafik 5">
            <a:extLst>
              <a:ext uri="{FF2B5EF4-FFF2-40B4-BE49-F238E27FC236}">
                <a16:creationId xmlns:a16="http://schemas.microsoft.com/office/drawing/2014/main" id="{B06CB1E1-1103-4471-AFDA-A6048C7EDA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1" y="236538"/>
            <a:ext cx="105833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8">
            <a:extLst>
              <a:ext uri="{FF2B5EF4-FFF2-40B4-BE49-F238E27FC236}">
                <a16:creationId xmlns:a16="http://schemas.microsoft.com/office/drawing/2014/main" id="{E540D2BC-656A-4E55-9A69-2BFF156E01A9}"/>
              </a:ext>
            </a:extLst>
          </p:cNvPr>
          <p:cNvPicPr>
            <a:picLocks noChangeAspect="1"/>
          </p:cNvPicPr>
          <p:nvPr/>
        </p:nvPicPr>
        <p:blipFill>
          <a:blip r:embed="rId3">
            <a:extLst>
              <a:ext uri="{28A0092B-C50C-407E-A947-70E740481C1C}">
                <a14:useLocalDpi xmlns:a14="http://schemas.microsoft.com/office/drawing/2010/main" val="0"/>
              </a:ext>
            </a:extLst>
          </a:blip>
          <a:srcRect l="11426" r="21877"/>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271268" y="1581357"/>
            <a:ext cx="5359400" cy="1894230"/>
          </a:xfrm>
        </p:spPr>
        <p:txBody>
          <a:bodyPr anchor="b">
            <a:normAutofit/>
          </a:bodyPr>
          <a:lstStyle>
            <a:lvl1pPr algn="l">
              <a:defRPr sz="4500">
                <a:latin typeface="Arial" panose="020B0604020202020204" pitchFamily="34" charset="0"/>
                <a:cs typeface="Arial" panose="020B0604020202020204" pitchFamily="34" charset="0"/>
              </a:defRPr>
            </a:lvl1pPr>
          </a:lstStyle>
          <a:p>
            <a:r>
              <a:rPr lang="en-US"/>
              <a:t>Click to edit Master title style</a:t>
            </a:r>
            <a:endParaRPr lang="de-DE" dirty="0"/>
          </a:p>
        </p:txBody>
      </p:sp>
      <p:sp>
        <p:nvSpPr>
          <p:cNvPr id="3" name="Untertitel 2"/>
          <p:cNvSpPr>
            <a:spLocks noGrp="1"/>
          </p:cNvSpPr>
          <p:nvPr>
            <p:ph type="subTitle" idx="1"/>
          </p:nvPr>
        </p:nvSpPr>
        <p:spPr>
          <a:xfrm>
            <a:off x="271268" y="3544539"/>
            <a:ext cx="5359400" cy="680074"/>
          </a:xfrm>
        </p:spPr>
        <p:txBody>
          <a:bodyPr/>
          <a:lstStyle>
            <a:lvl1pPr marL="0" indent="0" algn="l">
              <a:buNone/>
              <a:defRPr sz="21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de-DE" dirty="0"/>
          </a:p>
        </p:txBody>
      </p:sp>
      <p:sp>
        <p:nvSpPr>
          <p:cNvPr id="11" name="Textplatzhalter 10"/>
          <p:cNvSpPr>
            <a:spLocks noGrp="1"/>
          </p:cNvSpPr>
          <p:nvPr>
            <p:ph type="body" sz="quarter" idx="11"/>
          </p:nvPr>
        </p:nvSpPr>
        <p:spPr>
          <a:xfrm>
            <a:off x="271268" y="5014949"/>
            <a:ext cx="5359400" cy="365125"/>
          </a:xfrm>
        </p:spPr>
        <p:txBody>
          <a:bodyPr anchor="ctr"/>
          <a:lstStyle>
            <a:lvl1pPr marL="0" indent="0">
              <a:buNone/>
              <a:defRPr sz="1500">
                <a:solidFill>
                  <a:schemeClr val="bg2">
                    <a:lumMod val="50000"/>
                  </a:schemeClr>
                </a:solidFill>
              </a:defRPr>
            </a:lvl1pPr>
          </a:lstStyle>
          <a:p>
            <a:pPr lvl="0"/>
            <a:r>
              <a:rPr lang="en-US"/>
              <a:t>Click to edit Master text styles</a:t>
            </a:r>
          </a:p>
        </p:txBody>
      </p:sp>
      <p:sp>
        <p:nvSpPr>
          <p:cNvPr id="13" name="Textplatzhalter 10"/>
          <p:cNvSpPr>
            <a:spLocks noGrp="1"/>
          </p:cNvSpPr>
          <p:nvPr>
            <p:ph type="body" sz="quarter" idx="12"/>
          </p:nvPr>
        </p:nvSpPr>
        <p:spPr>
          <a:xfrm>
            <a:off x="271268" y="5394362"/>
            <a:ext cx="5359400" cy="365125"/>
          </a:xfrm>
        </p:spPr>
        <p:txBody>
          <a:bodyPr anchor="ctr"/>
          <a:lstStyle>
            <a:lvl1pPr marL="0" indent="0">
              <a:buNone/>
              <a:defRPr sz="1200">
                <a:solidFill>
                  <a:schemeClr val="bg2">
                    <a:lumMod val="50000"/>
                  </a:schemeClr>
                </a:solidFill>
              </a:defRPr>
            </a:lvl1pPr>
          </a:lstStyle>
          <a:p>
            <a:pPr lvl="0"/>
            <a:r>
              <a:rPr lang="en-US"/>
              <a:t>Click to edit Master text styles</a:t>
            </a:r>
          </a:p>
        </p:txBody>
      </p:sp>
      <p:sp>
        <p:nvSpPr>
          <p:cNvPr id="9" name="Datumsplatzhalter 3">
            <a:extLst>
              <a:ext uri="{FF2B5EF4-FFF2-40B4-BE49-F238E27FC236}">
                <a16:creationId xmlns:a16="http://schemas.microsoft.com/office/drawing/2014/main" id="{0F6A8CBE-42A3-48DA-9E0D-F9D83DF6FD41}"/>
              </a:ext>
            </a:extLst>
          </p:cNvPr>
          <p:cNvSpPr>
            <a:spLocks noGrp="1"/>
          </p:cNvSpPr>
          <p:nvPr>
            <p:ph type="dt" sz="half" idx="13"/>
          </p:nvPr>
        </p:nvSpPr>
        <p:spPr>
          <a:xfrm>
            <a:off x="270933" y="6318251"/>
            <a:ext cx="5359400" cy="365125"/>
          </a:xfrm>
        </p:spPr>
        <p:txBody>
          <a:bodyPr/>
          <a:lstStyle>
            <a:lvl1pPr algn="l" eaLnBrk="0" fontAlgn="base" hangingPunct="0">
              <a:spcBef>
                <a:spcPct val="0"/>
              </a:spcBef>
              <a:spcAft>
                <a:spcPct val="0"/>
              </a:spcAft>
              <a:defRPr sz="1050">
                <a:solidFill>
                  <a:prstClr val="black">
                    <a:tint val="75000"/>
                  </a:prstClr>
                </a:solidFill>
                <a:latin typeface="Arial" panose="020B0604020202020204" pitchFamily="34" charset="0"/>
                <a:cs typeface="Arial" panose="020B0604020202020204" pitchFamily="34" charset="0"/>
              </a:defRPr>
            </a:lvl1pPr>
          </a:lstStyle>
          <a:p>
            <a:pPr>
              <a:defRPr/>
            </a:pPr>
            <a:fld id="{FC950663-A9B6-49F9-A934-D0049E538093}" type="datetime1">
              <a:rPr lang="de-DE"/>
              <a:pPr>
                <a:defRPr/>
              </a:pPr>
              <a:t>14.10.2024</a:t>
            </a:fld>
            <a:endParaRPr lang="de-DE" dirty="0"/>
          </a:p>
        </p:txBody>
      </p:sp>
    </p:spTree>
    <p:extLst>
      <p:ext uri="{BB962C8B-B14F-4D97-AF65-F5344CB8AC3E}">
        <p14:creationId xmlns:p14="http://schemas.microsoft.com/office/powerpoint/2010/main" val="4190263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13" name="Grafik 17">
            <a:extLst>
              <a:ext uri="{FF2B5EF4-FFF2-40B4-BE49-F238E27FC236}">
                <a16:creationId xmlns:a16="http://schemas.microsoft.com/office/drawing/2014/main" id="{1F644DC5-869D-4D91-BE1A-BFC9E03EFD88}"/>
              </a:ext>
            </a:extLst>
          </p:cNvPr>
          <p:cNvPicPr>
            <a:picLocks noChangeAspect="1"/>
          </p:cNvPicPr>
          <p:nvPr/>
        </p:nvPicPr>
        <p:blipFill rotWithShape="1">
          <a:blip r:embed="rId2">
            <a:duotone>
              <a:schemeClr val="bg2">
                <a:shade val="45000"/>
                <a:satMod val="135000"/>
              </a:schemeClr>
              <a:prstClr val="white"/>
            </a:duotone>
            <a:alphaModFix amt="20000"/>
          </a:blip>
          <a:srcRect t="14622" r="42486" b="14622"/>
          <a:stretch/>
        </p:blipFill>
        <p:spPr>
          <a:xfrm>
            <a:off x="6617613" y="-1"/>
            <a:ext cx="5574387" cy="6858001"/>
          </a:xfrm>
          <a:prstGeom prst="rect">
            <a:avLst/>
          </a:prstGeom>
        </p:spPr>
      </p:pic>
      <p:sp>
        <p:nvSpPr>
          <p:cNvPr id="14" name="Rechteck 18">
            <a:extLst>
              <a:ext uri="{FF2B5EF4-FFF2-40B4-BE49-F238E27FC236}">
                <a16:creationId xmlns:a16="http://schemas.microsoft.com/office/drawing/2014/main" id="{B60B241A-FB6D-4881-BE1C-531DCB90D77B}"/>
              </a:ext>
            </a:extLst>
          </p:cNvPr>
          <p:cNvSpPr/>
          <p:nvPr/>
        </p:nvSpPr>
        <p:spPr>
          <a:xfrm>
            <a:off x="12012085" y="0"/>
            <a:ext cx="179916" cy="6858000"/>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sp>
        <p:nvSpPr>
          <p:cNvPr id="15" name="Datumsplatzhalter 3">
            <a:extLst>
              <a:ext uri="{FF2B5EF4-FFF2-40B4-BE49-F238E27FC236}">
                <a16:creationId xmlns:a16="http://schemas.microsoft.com/office/drawing/2014/main" id="{382587D6-B3F4-4F64-AAC9-E46FBF072917}"/>
              </a:ext>
            </a:extLst>
          </p:cNvPr>
          <p:cNvSpPr txBox="1">
            <a:spLocks/>
          </p:cNvSpPr>
          <p:nvPr/>
        </p:nvSpPr>
        <p:spPr>
          <a:xfrm>
            <a:off x="1940985" y="6354764"/>
            <a:ext cx="4161367" cy="365125"/>
          </a:xfrm>
          <a:prstGeom prst="rect">
            <a:avLst/>
          </a:prstGeom>
        </p:spPr>
        <p:txBody>
          <a:bodyPr lIns="68580" tIns="34290" rIns="68580" bIns="3429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x-none" sz="900" dirty="0">
                <a:solidFill>
                  <a:srgbClr val="103156"/>
                </a:solidFill>
              </a:rPr>
              <a:t>Универзитет у Београду, Филолошки Факултет</a:t>
            </a:r>
            <a:endParaRPr lang="de-DE" sz="900" dirty="0">
              <a:solidFill>
                <a:srgbClr val="103156"/>
              </a:solidFill>
            </a:endParaRPr>
          </a:p>
        </p:txBody>
      </p:sp>
      <p:sp>
        <p:nvSpPr>
          <p:cNvPr id="17" name="Textfeld 22">
            <a:extLst>
              <a:ext uri="{FF2B5EF4-FFF2-40B4-BE49-F238E27FC236}">
                <a16:creationId xmlns:a16="http://schemas.microsoft.com/office/drawing/2014/main" id="{5AA04F90-D336-4873-B8C0-1B5E8BF5E30B}"/>
              </a:ext>
            </a:extLst>
          </p:cNvPr>
          <p:cNvSpPr txBox="1">
            <a:spLocks noChangeArrowheads="1"/>
          </p:cNvSpPr>
          <p:nvPr/>
        </p:nvSpPr>
        <p:spPr bwMode="auto">
          <a:xfrm>
            <a:off x="730251" y="6399214"/>
            <a:ext cx="25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18" name="Textfeld 23">
            <a:extLst>
              <a:ext uri="{FF2B5EF4-FFF2-40B4-BE49-F238E27FC236}">
                <a16:creationId xmlns:a16="http://schemas.microsoft.com/office/drawing/2014/main" id="{76544123-7650-4B90-84B8-5BEF5222989A}"/>
              </a:ext>
            </a:extLst>
          </p:cNvPr>
          <p:cNvSpPr txBox="1">
            <a:spLocks noChangeArrowheads="1"/>
          </p:cNvSpPr>
          <p:nvPr/>
        </p:nvSpPr>
        <p:spPr bwMode="auto">
          <a:xfrm>
            <a:off x="1684867" y="6397625"/>
            <a:ext cx="25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16" name="Titel 1"/>
          <p:cNvSpPr>
            <a:spLocks noGrp="1"/>
          </p:cNvSpPr>
          <p:nvPr>
            <p:ph type="title"/>
          </p:nvPr>
        </p:nvSpPr>
        <p:spPr>
          <a:xfrm>
            <a:off x="285749" y="7933"/>
            <a:ext cx="11068051" cy="1325563"/>
          </a:xfrm>
        </p:spPr>
        <p:txBody>
          <a:bodyPr/>
          <a:lstStyle/>
          <a:p>
            <a:r>
              <a:rPr lang="en-US"/>
              <a:t>Click to edit Master title style</a:t>
            </a:r>
            <a:endParaRPr lang="de-DE" dirty="0"/>
          </a:p>
        </p:txBody>
      </p:sp>
      <p:sp>
        <p:nvSpPr>
          <p:cNvPr id="31" name="Textplatzhalter 10"/>
          <p:cNvSpPr>
            <a:spLocks noGrp="1" noChangeAspect="1"/>
          </p:cNvSpPr>
          <p:nvPr>
            <p:ph type="body" sz="quarter" idx="11"/>
          </p:nvPr>
        </p:nvSpPr>
        <p:spPr>
          <a:xfrm>
            <a:off x="337500" y="1931988"/>
            <a:ext cx="468000" cy="468000"/>
          </a:xfrm>
          <a:solidFill>
            <a:schemeClr val="bg1">
              <a:lumMod val="95000"/>
            </a:schemeClr>
          </a:solidFill>
        </p:spPr>
        <p:txBody>
          <a:bodyPr anchor="ctr"/>
          <a:lstStyle>
            <a:lvl1pPr marL="0" indent="0" algn="ctr">
              <a:buNone/>
              <a:defRPr sz="1500" b="1">
                <a:solidFill>
                  <a:srgbClr val="103156"/>
                </a:solidFill>
              </a:defRPr>
            </a:lvl1pPr>
          </a:lstStyle>
          <a:p>
            <a:pPr lvl="0"/>
            <a:r>
              <a:rPr lang="en-US"/>
              <a:t>Click to edit Master text styles</a:t>
            </a:r>
          </a:p>
        </p:txBody>
      </p:sp>
      <p:sp>
        <p:nvSpPr>
          <p:cNvPr id="32" name="Textplatzhalter 10"/>
          <p:cNvSpPr>
            <a:spLocks noGrp="1" noChangeAspect="1"/>
          </p:cNvSpPr>
          <p:nvPr>
            <p:ph type="body" sz="quarter" idx="12"/>
          </p:nvPr>
        </p:nvSpPr>
        <p:spPr>
          <a:xfrm>
            <a:off x="337500" y="2738670"/>
            <a:ext cx="468000" cy="468000"/>
          </a:xfrm>
          <a:solidFill>
            <a:schemeClr val="bg1">
              <a:lumMod val="95000"/>
            </a:schemeClr>
          </a:solidFill>
        </p:spPr>
        <p:txBody>
          <a:bodyPr anchor="ctr"/>
          <a:lstStyle>
            <a:lvl1pPr marL="0" indent="0" algn="ctr">
              <a:buNone/>
              <a:defRPr sz="1500" b="1">
                <a:solidFill>
                  <a:srgbClr val="103156"/>
                </a:solidFill>
              </a:defRPr>
            </a:lvl1pPr>
          </a:lstStyle>
          <a:p>
            <a:pPr lvl="0"/>
            <a:r>
              <a:rPr lang="en-US"/>
              <a:t>Click to edit Master text styles</a:t>
            </a:r>
          </a:p>
        </p:txBody>
      </p:sp>
      <p:sp>
        <p:nvSpPr>
          <p:cNvPr id="33" name="Textplatzhalter 10"/>
          <p:cNvSpPr>
            <a:spLocks noGrp="1" noChangeAspect="1"/>
          </p:cNvSpPr>
          <p:nvPr>
            <p:ph type="body" sz="quarter" idx="13"/>
          </p:nvPr>
        </p:nvSpPr>
        <p:spPr>
          <a:xfrm>
            <a:off x="337500" y="3545352"/>
            <a:ext cx="468000" cy="468000"/>
          </a:xfrm>
          <a:solidFill>
            <a:schemeClr val="bg1">
              <a:lumMod val="95000"/>
            </a:schemeClr>
          </a:solidFill>
        </p:spPr>
        <p:txBody>
          <a:bodyPr anchor="ctr"/>
          <a:lstStyle>
            <a:lvl1pPr marL="0" indent="0" algn="ctr">
              <a:buNone/>
              <a:defRPr sz="1500" b="1">
                <a:solidFill>
                  <a:srgbClr val="103156"/>
                </a:solidFill>
              </a:defRPr>
            </a:lvl1pPr>
          </a:lstStyle>
          <a:p>
            <a:pPr lvl="0"/>
            <a:r>
              <a:rPr lang="en-US"/>
              <a:t>Click to edit Master text styles</a:t>
            </a:r>
          </a:p>
        </p:txBody>
      </p:sp>
      <p:sp>
        <p:nvSpPr>
          <p:cNvPr id="34" name="Textplatzhalter 10"/>
          <p:cNvSpPr>
            <a:spLocks noGrp="1" noChangeAspect="1"/>
          </p:cNvSpPr>
          <p:nvPr>
            <p:ph type="body" sz="quarter" idx="14"/>
          </p:nvPr>
        </p:nvSpPr>
        <p:spPr>
          <a:xfrm>
            <a:off x="337500" y="4352034"/>
            <a:ext cx="468000" cy="468000"/>
          </a:xfrm>
          <a:solidFill>
            <a:schemeClr val="bg1">
              <a:lumMod val="95000"/>
            </a:schemeClr>
          </a:solidFill>
        </p:spPr>
        <p:txBody>
          <a:bodyPr anchor="ctr"/>
          <a:lstStyle>
            <a:lvl1pPr marL="0" indent="0" algn="ctr">
              <a:buNone/>
              <a:defRPr sz="1500" b="1">
                <a:solidFill>
                  <a:srgbClr val="103156"/>
                </a:solidFill>
              </a:defRPr>
            </a:lvl1pPr>
          </a:lstStyle>
          <a:p>
            <a:pPr lvl="0"/>
            <a:r>
              <a:rPr lang="en-US"/>
              <a:t>Click to edit Master text styles</a:t>
            </a:r>
          </a:p>
        </p:txBody>
      </p:sp>
      <p:sp>
        <p:nvSpPr>
          <p:cNvPr id="35" name="Textplatzhalter 10"/>
          <p:cNvSpPr>
            <a:spLocks noGrp="1" noChangeAspect="1"/>
          </p:cNvSpPr>
          <p:nvPr>
            <p:ph type="body" sz="quarter" idx="15"/>
          </p:nvPr>
        </p:nvSpPr>
        <p:spPr>
          <a:xfrm>
            <a:off x="337500" y="5158714"/>
            <a:ext cx="468000" cy="468000"/>
          </a:xfrm>
          <a:solidFill>
            <a:schemeClr val="bg1">
              <a:lumMod val="95000"/>
            </a:schemeClr>
          </a:solidFill>
        </p:spPr>
        <p:txBody>
          <a:bodyPr anchor="ctr"/>
          <a:lstStyle>
            <a:lvl1pPr marL="0" indent="0" algn="ctr">
              <a:buNone/>
              <a:defRPr sz="1500" b="1">
                <a:solidFill>
                  <a:srgbClr val="103156"/>
                </a:solidFill>
              </a:defRPr>
            </a:lvl1pPr>
          </a:lstStyle>
          <a:p>
            <a:pPr lvl="0"/>
            <a:r>
              <a:rPr lang="en-US"/>
              <a:t>Click to edit Master text styles</a:t>
            </a:r>
          </a:p>
        </p:txBody>
      </p:sp>
      <p:sp>
        <p:nvSpPr>
          <p:cNvPr id="37" name="Textplatzhalter 10"/>
          <p:cNvSpPr>
            <a:spLocks noGrp="1"/>
          </p:cNvSpPr>
          <p:nvPr>
            <p:ph type="body" sz="quarter" idx="16"/>
          </p:nvPr>
        </p:nvSpPr>
        <p:spPr>
          <a:xfrm>
            <a:off x="929114" y="1931988"/>
            <a:ext cx="10424687" cy="468000"/>
          </a:xfrm>
        </p:spPr>
        <p:txBody>
          <a:bodyPr anchor="ctr"/>
          <a:lstStyle>
            <a:lvl1pPr marL="0" indent="0">
              <a:buNone/>
              <a:defRPr sz="1800">
                <a:solidFill>
                  <a:schemeClr val="tx1"/>
                </a:solidFill>
              </a:defRPr>
            </a:lvl1pPr>
          </a:lstStyle>
          <a:p>
            <a:pPr lvl="0"/>
            <a:r>
              <a:rPr lang="en-US"/>
              <a:t>Click to edit Master text styles</a:t>
            </a:r>
          </a:p>
        </p:txBody>
      </p:sp>
      <p:sp>
        <p:nvSpPr>
          <p:cNvPr id="38" name="Textplatzhalter 10"/>
          <p:cNvSpPr>
            <a:spLocks noGrp="1"/>
          </p:cNvSpPr>
          <p:nvPr>
            <p:ph type="body" sz="quarter" idx="17"/>
          </p:nvPr>
        </p:nvSpPr>
        <p:spPr>
          <a:xfrm>
            <a:off x="929114" y="2738670"/>
            <a:ext cx="10424687" cy="468000"/>
          </a:xfrm>
        </p:spPr>
        <p:txBody>
          <a:bodyPr anchor="ctr"/>
          <a:lstStyle>
            <a:lvl1pPr marL="0" indent="0">
              <a:buNone/>
              <a:defRPr sz="1800">
                <a:solidFill>
                  <a:schemeClr val="tx1"/>
                </a:solidFill>
              </a:defRPr>
            </a:lvl1pPr>
          </a:lstStyle>
          <a:p>
            <a:pPr lvl="0"/>
            <a:r>
              <a:rPr lang="en-US"/>
              <a:t>Click to edit Master text styles</a:t>
            </a:r>
          </a:p>
        </p:txBody>
      </p:sp>
      <p:sp>
        <p:nvSpPr>
          <p:cNvPr id="39" name="Textplatzhalter 10"/>
          <p:cNvSpPr>
            <a:spLocks noGrp="1"/>
          </p:cNvSpPr>
          <p:nvPr>
            <p:ph type="body" sz="quarter" idx="18"/>
          </p:nvPr>
        </p:nvSpPr>
        <p:spPr>
          <a:xfrm>
            <a:off x="929114" y="3545352"/>
            <a:ext cx="10424687" cy="468000"/>
          </a:xfrm>
        </p:spPr>
        <p:txBody>
          <a:bodyPr anchor="ctr"/>
          <a:lstStyle>
            <a:lvl1pPr marL="0" indent="0">
              <a:buNone/>
              <a:defRPr sz="1800">
                <a:solidFill>
                  <a:schemeClr val="tx1"/>
                </a:solidFill>
              </a:defRPr>
            </a:lvl1pPr>
          </a:lstStyle>
          <a:p>
            <a:pPr lvl="0"/>
            <a:r>
              <a:rPr lang="en-US"/>
              <a:t>Click to edit Master text styles</a:t>
            </a:r>
          </a:p>
        </p:txBody>
      </p:sp>
      <p:sp>
        <p:nvSpPr>
          <p:cNvPr id="40" name="Textplatzhalter 10"/>
          <p:cNvSpPr>
            <a:spLocks noGrp="1"/>
          </p:cNvSpPr>
          <p:nvPr>
            <p:ph type="body" sz="quarter" idx="19"/>
          </p:nvPr>
        </p:nvSpPr>
        <p:spPr>
          <a:xfrm>
            <a:off x="929114" y="4352034"/>
            <a:ext cx="10424687" cy="468000"/>
          </a:xfrm>
        </p:spPr>
        <p:txBody>
          <a:bodyPr anchor="ctr"/>
          <a:lstStyle>
            <a:lvl1pPr marL="0" indent="0">
              <a:buNone/>
              <a:defRPr sz="1800">
                <a:solidFill>
                  <a:schemeClr val="tx1"/>
                </a:solidFill>
              </a:defRPr>
            </a:lvl1pPr>
          </a:lstStyle>
          <a:p>
            <a:pPr lvl="0"/>
            <a:r>
              <a:rPr lang="en-US"/>
              <a:t>Click to edit Master text styles</a:t>
            </a:r>
          </a:p>
        </p:txBody>
      </p:sp>
      <p:sp>
        <p:nvSpPr>
          <p:cNvPr id="41" name="Textplatzhalter 10"/>
          <p:cNvSpPr>
            <a:spLocks noGrp="1"/>
          </p:cNvSpPr>
          <p:nvPr>
            <p:ph type="body" sz="quarter" idx="20"/>
          </p:nvPr>
        </p:nvSpPr>
        <p:spPr>
          <a:xfrm>
            <a:off x="929114" y="5158714"/>
            <a:ext cx="10424687" cy="468000"/>
          </a:xfrm>
        </p:spPr>
        <p:txBody>
          <a:bodyPr anchor="ctr"/>
          <a:lstStyle>
            <a:lvl1pPr marL="0" indent="0">
              <a:buNone/>
              <a:defRPr sz="1800">
                <a:solidFill>
                  <a:schemeClr val="tx1"/>
                </a:solidFill>
              </a:defRPr>
            </a:lvl1pPr>
          </a:lstStyle>
          <a:p>
            <a:pPr lvl="0"/>
            <a:r>
              <a:rPr lang="en-US"/>
              <a:t>Click to edit Master text styles</a:t>
            </a:r>
          </a:p>
        </p:txBody>
      </p:sp>
      <p:sp>
        <p:nvSpPr>
          <p:cNvPr id="19" name="Datumsplatzhalter 3">
            <a:extLst>
              <a:ext uri="{FF2B5EF4-FFF2-40B4-BE49-F238E27FC236}">
                <a16:creationId xmlns:a16="http://schemas.microsoft.com/office/drawing/2014/main" id="{BE0DD277-4487-431D-B7E2-AC5E42C176E3}"/>
              </a:ext>
            </a:extLst>
          </p:cNvPr>
          <p:cNvSpPr>
            <a:spLocks noGrp="1"/>
          </p:cNvSpPr>
          <p:nvPr>
            <p:ph type="dt" sz="half" idx="21"/>
          </p:nvPr>
        </p:nvSpPr>
        <p:spPr>
          <a:xfrm>
            <a:off x="857251" y="6354764"/>
            <a:ext cx="948267" cy="365125"/>
          </a:xfrm>
        </p:spPr>
        <p:txBody>
          <a:bodyPr/>
          <a:lstStyle>
            <a:lvl1pPr algn="ctr" eaLnBrk="0" fontAlgn="base" hangingPunct="0">
              <a:spcBef>
                <a:spcPct val="0"/>
              </a:spcBef>
              <a:spcAft>
                <a:spcPct val="0"/>
              </a:spcAft>
              <a:defRPr sz="900">
                <a:solidFill>
                  <a:prstClr val="black">
                    <a:tint val="75000"/>
                  </a:prstClr>
                </a:solidFill>
                <a:latin typeface="Arial" panose="020B0604020202020204" pitchFamily="34" charset="0"/>
                <a:cs typeface="Arial" panose="020B0604020202020204" pitchFamily="34" charset="0"/>
              </a:defRPr>
            </a:lvl1pPr>
          </a:lstStyle>
          <a:p>
            <a:pPr>
              <a:defRPr/>
            </a:pPr>
            <a:fld id="{A4DDF2E2-5BD4-4D3A-8F7D-0BE93AF914B6}" type="datetime1">
              <a:rPr lang="de-DE"/>
              <a:pPr>
                <a:defRPr/>
              </a:pPr>
              <a:t>14.10.2024</a:t>
            </a:fld>
            <a:endParaRPr lang="de-DE" dirty="0"/>
          </a:p>
        </p:txBody>
      </p:sp>
      <p:sp>
        <p:nvSpPr>
          <p:cNvPr id="20" name="Foliennummernplatzhalter 5">
            <a:extLst>
              <a:ext uri="{FF2B5EF4-FFF2-40B4-BE49-F238E27FC236}">
                <a16:creationId xmlns:a16="http://schemas.microsoft.com/office/drawing/2014/main" id="{BFDF369B-DEAA-4EA0-A817-A235C20D5236}"/>
              </a:ext>
            </a:extLst>
          </p:cNvPr>
          <p:cNvSpPr>
            <a:spLocks noGrp="1"/>
          </p:cNvSpPr>
          <p:nvPr>
            <p:ph type="sldNum" sz="quarter" idx="22"/>
          </p:nvPr>
        </p:nvSpPr>
        <p:spPr/>
        <p:txBody>
          <a:bodyPr/>
          <a:lstStyle>
            <a:lvl1pPr eaLnBrk="0" hangingPunct="0">
              <a:defRPr/>
            </a:lvl1pPr>
          </a:lstStyle>
          <a:p>
            <a:fld id="{533257BE-EC04-47F1-9486-08C048DB4D8E}" type="slidenum">
              <a:rPr lang="de-DE" altLang="en-US"/>
              <a:pPr/>
              <a:t>‹#›</a:t>
            </a:fld>
            <a:endParaRPr lang="de-DE" altLang="en-US"/>
          </a:p>
        </p:txBody>
      </p:sp>
    </p:spTree>
    <p:extLst>
      <p:ext uri="{BB962C8B-B14F-4D97-AF65-F5344CB8AC3E}">
        <p14:creationId xmlns:p14="http://schemas.microsoft.com/office/powerpoint/2010/main" val="571436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ew Chapter">
    <p:spTree>
      <p:nvGrpSpPr>
        <p:cNvPr id="1" name=""/>
        <p:cNvGrpSpPr/>
        <p:nvPr/>
      </p:nvGrpSpPr>
      <p:grpSpPr>
        <a:xfrm>
          <a:off x="0" y="0"/>
          <a:ext cx="0" cy="0"/>
          <a:chOff x="0" y="0"/>
          <a:chExt cx="0" cy="0"/>
        </a:xfrm>
      </p:grpSpPr>
      <p:pic>
        <p:nvPicPr>
          <p:cNvPr id="4" name="Grafik 7">
            <a:extLst>
              <a:ext uri="{FF2B5EF4-FFF2-40B4-BE49-F238E27FC236}">
                <a16:creationId xmlns:a16="http://schemas.microsoft.com/office/drawing/2014/main" id="{F4465015-4192-4806-8BAC-F84941D4F65D}"/>
              </a:ext>
            </a:extLst>
          </p:cNvPr>
          <p:cNvPicPr>
            <a:picLocks noChangeAspect="1"/>
          </p:cNvPicPr>
          <p:nvPr/>
        </p:nvPicPr>
        <p:blipFill>
          <a:blip r:embed="rId2">
            <a:extLst>
              <a:ext uri="{28A0092B-C50C-407E-A947-70E740481C1C}">
                <a14:useLocalDpi xmlns:a14="http://schemas.microsoft.com/office/drawing/2010/main" val="0"/>
              </a:ext>
            </a:extLst>
          </a:blip>
          <a:srcRect t="14145" r="45023" b="15099"/>
          <a:stretch>
            <a:fillRect/>
          </a:stretch>
        </p:blipFill>
        <p:spPr bwMode="auto">
          <a:xfrm>
            <a:off x="6864352" y="0"/>
            <a:ext cx="53276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11">
            <a:extLst>
              <a:ext uri="{FF2B5EF4-FFF2-40B4-BE49-F238E27FC236}">
                <a16:creationId xmlns:a16="http://schemas.microsoft.com/office/drawing/2014/main" id="{846CF037-C8DA-4601-90E7-7C821D72CC1B}"/>
              </a:ext>
            </a:extLst>
          </p:cNvPr>
          <p:cNvSpPr txBox="1">
            <a:spLocks noChangeArrowheads="1"/>
          </p:cNvSpPr>
          <p:nvPr/>
        </p:nvSpPr>
        <p:spPr bwMode="auto">
          <a:xfrm>
            <a:off x="292100" y="306388"/>
            <a:ext cx="1898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200">
                <a:solidFill>
                  <a:srgbClr val="203864"/>
                </a:solidFill>
              </a:rPr>
              <a:t>Универзитет у Београду</a:t>
            </a:r>
          </a:p>
          <a:p>
            <a:pPr eaLnBrk="1" hangingPunct="1">
              <a:defRPr/>
            </a:pPr>
            <a:r>
              <a:rPr lang="en-US" altLang="en-US" sz="1200">
                <a:solidFill>
                  <a:srgbClr val="203864"/>
                </a:solidFill>
              </a:rPr>
              <a:t>Филолошки факултет</a:t>
            </a:r>
            <a:endParaRPr lang="de-DE" altLang="en-US" sz="1200">
              <a:solidFill>
                <a:srgbClr val="203864"/>
              </a:solidFill>
            </a:endParaRPr>
          </a:p>
        </p:txBody>
      </p:sp>
      <p:pic>
        <p:nvPicPr>
          <p:cNvPr id="6" name="Grafik 8">
            <a:extLst>
              <a:ext uri="{FF2B5EF4-FFF2-40B4-BE49-F238E27FC236}">
                <a16:creationId xmlns:a16="http://schemas.microsoft.com/office/drawing/2014/main" id="{3AF8FD40-9EC4-4C65-9AF9-25BEEDF03E6E}"/>
              </a:ext>
            </a:extLst>
          </p:cNvPr>
          <p:cNvPicPr>
            <a:picLocks noChangeAspect="1"/>
          </p:cNvPicPr>
          <p:nvPr/>
        </p:nvPicPr>
        <p:blipFill>
          <a:blip r:embed="rId3">
            <a:extLst>
              <a:ext uri="{28A0092B-C50C-407E-A947-70E740481C1C}">
                <a14:useLocalDpi xmlns:a14="http://schemas.microsoft.com/office/drawing/2010/main" val="0"/>
              </a:ext>
            </a:extLst>
          </a:blip>
          <a:srcRect t="14622" r="42487" b="14622"/>
          <a:stretch>
            <a:fillRect/>
          </a:stretch>
        </p:blipFill>
        <p:spPr bwMode="auto">
          <a:xfrm>
            <a:off x="6616701" y="0"/>
            <a:ext cx="5575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292101" y="3428998"/>
            <a:ext cx="5803900" cy="1932782"/>
          </a:xfrm>
        </p:spPr>
        <p:txBody>
          <a:bodyPr anchor="t">
            <a:normAutofit/>
          </a:bodyPr>
          <a:lstStyle>
            <a:lvl1pPr algn="l">
              <a:defRPr sz="4050" b="0" i="0">
                <a:latin typeface="Arial" panose="020B0604020202020204" pitchFamily="34" charset="0"/>
                <a:cs typeface="Arial" panose="020B0604020202020204" pitchFamily="34" charset="0"/>
              </a:defRPr>
            </a:lvl1pPr>
          </a:lstStyle>
          <a:p>
            <a:r>
              <a:rPr lang="en-US"/>
              <a:t>Click to edit Master title style</a:t>
            </a:r>
            <a:endParaRPr lang="de-DE" dirty="0"/>
          </a:p>
        </p:txBody>
      </p:sp>
      <p:sp>
        <p:nvSpPr>
          <p:cNvPr id="15" name="Textplatzhalter 10"/>
          <p:cNvSpPr>
            <a:spLocks noGrp="1"/>
          </p:cNvSpPr>
          <p:nvPr>
            <p:ph type="body" sz="quarter" idx="11"/>
          </p:nvPr>
        </p:nvSpPr>
        <p:spPr>
          <a:xfrm>
            <a:off x="292101" y="2388358"/>
            <a:ext cx="5803900" cy="1040640"/>
          </a:xfrm>
        </p:spPr>
        <p:txBody>
          <a:bodyPr anchor="b"/>
          <a:lstStyle>
            <a:lvl1pPr marL="0" indent="0">
              <a:buNone/>
              <a:defRPr sz="4050" i="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27373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el and one item">
    <p:spTree>
      <p:nvGrpSpPr>
        <p:cNvPr id="1" name=""/>
        <p:cNvGrpSpPr/>
        <p:nvPr/>
      </p:nvGrpSpPr>
      <p:grpSpPr>
        <a:xfrm>
          <a:off x="0" y="0"/>
          <a:ext cx="0" cy="0"/>
          <a:chOff x="0" y="0"/>
          <a:chExt cx="0" cy="0"/>
        </a:xfrm>
      </p:grpSpPr>
      <p:pic>
        <p:nvPicPr>
          <p:cNvPr id="4" name="Grafik 6">
            <a:extLst>
              <a:ext uri="{FF2B5EF4-FFF2-40B4-BE49-F238E27FC236}">
                <a16:creationId xmlns:a16="http://schemas.microsoft.com/office/drawing/2014/main" id="{78F8117C-36BC-44D2-9D4A-B06AE09FB917}"/>
              </a:ext>
            </a:extLst>
          </p:cNvPr>
          <p:cNvPicPr>
            <a:picLocks noChangeAspect="1"/>
          </p:cNvPicPr>
          <p:nvPr/>
        </p:nvPicPr>
        <p:blipFill rotWithShape="1">
          <a:blip r:embed="rId2">
            <a:duotone>
              <a:schemeClr val="bg2">
                <a:shade val="45000"/>
                <a:satMod val="135000"/>
              </a:schemeClr>
              <a:prstClr val="white"/>
            </a:duotone>
            <a:alphaModFix amt="20000"/>
          </a:blip>
          <a:srcRect t="14622" r="42486" b="14622"/>
          <a:stretch/>
        </p:blipFill>
        <p:spPr>
          <a:xfrm>
            <a:off x="6617613" y="-1"/>
            <a:ext cx="5574387" cy="6858001"/>
          </a:xfrm>
          <a:prstGeom prst="rect">
            <a:avLst/>
          </a:prstGeom>
        </p:spPr>
      </p:pic>
      <p:sp>
        <p:nvSpPr>
          <p:cNvPr id="5" name="Rechteck 8">
            <a:extLst>
              <a:ext uri="{FF2B5EF4-FFF2-40B4-BE49-F238E27FC236}">
                <a16:creationId xmlns:a16="http://schemas.microsoft.com/office/drawing/2014/main" id="{DF9AD069-C149-4C10-BD99-66791AB7FD66}"/>
              </a:ext>
            </a:extLst>
          </p:cNvPr>
          <p:cNvSpPr/>
          <p:nvPr/>
        </p:nvSpPr>
        <p:spPr>
          <a:xfrm>
            <a:off x="12012085" y="0"/>
            <a:ext cx="179916" cy="6858000"/>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sp>
        <p:nvSpPr>
          <p:cNvPr id="6" name="Datumsplatzhalter 3">
            <a:extLst>
              <a:ext uri="{FF2B5EF4-FFF2-40B4-BE49-F238E27FC236}">
                <a16:creationId xmlns:a16="http://schemas.microsoft.com/office/drawing/2014/main" id="{A21892BD-0B78-44D2-B630-351F03D30B05}"/>
              </a:ext>
            </a:extLst>
          </p:cNvPr>
          <p:cNvSpPr txBox="1">
            <a:spLocks/>
          </p:cNvSpPr>
          <p:nvPr/>
        </p:nvSpPr>
        <p:spPr>
          <a:xfrm>
            <a:off x="1940985" y="6354764"/>
            <a:ext cx="4161367" cy="365125"/>
          </a:xfrm>
          <a:prstGeom prst="rect">
            <a:avLst/>
          </a:prstGeom>
        </p:spPr>
        <p:txBody>
          <a:bodyPr lIns="68580" tIns="34290" rIns="68580" bIns="3429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e-DE" sz="1100" dirty="0">
              <a:solidFill>
                <a:srgbClr val="103156"/>
              </a:solidFill>
              <a:latin typeface="Times New Roman" panose="02020603050405020304" pitchFamily="18" charset="0"/>
              <a:cs typeface="Times New Roman" panose="02020603050405020304" pitchFamily="18" charset="0"/>
            </a:endParaRPr>
          </a:p>
        </p:txBody>
      </p:sp>
      <p:sp>
        <p:nvSpPr>
          <p:cNvPr id="7" name="Textfeld 14">
            <a:extLst>
              <a:ext uri="{FF2B5EF4-FFF2-40B4-BE49-F238E27FC236}">
                <a16:creationId xmlns:a16="http://schemas.microsoft.com/office/drawing/2014/main" id="{02566527-2C36-43DB-8A38-9393CB0BE4C4}"/>
              </a:ext>
            </a:extLst>
          </p:cNvPr>
          <p:cNvSpPr txBox="1">
            <a:spLocks noChangeArrowheads="1"/>
          </p:cNvSpPr>
          <p:nvPr/>
        </p:nvSpPr>
        <p:spPr bwMode="auto">
          <a:xfrm>
            <a:off x="730251" y="6399214"/>
            <a:ext cx="25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8" name="Textfeld 15">
            <a:extLst>
              <a:ext uri="{FF2B5EF4-FFF2-40B4-BE49-F238E27FC236}">
                <a16:creationId xmlns:a16="http://schemas.microsoft.com/office/drawing/2014/main" id="{5FE56264-B6C6-4251-B83D-CE1786DA2338}"/>
              </a:ext>
            </a:extLst>
          </p:cNvPr>
          <p:cNvSpPr txBox="1">
            <a:spLocks noChangeArrowheads="1"/>
          </p:cNvSpPr>
          <p:nvPr/>
        </p:nvSpPr>
        <p:spPr bwMode="auto">
          <a:xfrm>
            <a:off x="1684867" y="6397625"/>
            <a:ext cx="25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9" name="Rectangle 8">
            <a:extLst>
              <a:ext uri="{FF2B5EF4-FFF2-40B4-BE49-F238E27FC236}">
                <a16:creationId xmlns:a16="http://schemas.microsoft.com/office/drawing/2014/main" id="{56C1FF33-998C-4E83-BF44-F35553B8EF8C}"/>
              </a:ext>
            </a:extLst>
          </p:cNvPr>
          <p:cNvSpPr>
            <a:spLocks noChangeArrowheads="1"/>
          </p:cNvSpPr>
          <p:nvPr userDrawn="1"/>
        </p:nvSpPr>
        <p:spPr bwMode="auto">
          <a:xfrm>
            <a:off x="2175934" y="6343650"/>
            <a:ext cx="70993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br>
              <a:rPr lang="en-US" altLang="en-US" sz="1800" dirty="0">
                <a:solidFill>
                  <a:srgbClr val="000000"/>
                </a:solidFill>
                <a:latin typeface="Calibri" panose="020F0502020204030204" pitchFamily="34" charset="0"/>
              </a:rPr>
            </a:br>
            <a:br>
              <a:rPr lang="en-US" altLang="en-US" sz="1800" dirty="0">
                <a:solidFill>
                  <a:srgbClr val="000000"/>
                </a:solidFill>
                <a:latin typeface="Calibri" panose="020F0502020204030204" pitchFamily="34" charset="0"/>
              </a:rPr>
            </a:br>
            <a:endParaRPr lang="en-GB" altLang="en-US" sz="1800" dirty="0">
              <a:solidFill>
                <a:srgbClr val="000000"/>
              </a:solidFill>
              <a:latin typeface="Calibri" panose="020F0502020204030204" pitchFamily="34" charset="0"/>
            </a:endParaRPr>
          </a:p>
        </p:txBody>
      </p:sp>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a:xfrm>
            <a:off x="285749" y="1825625"/>
            <a:ext cx="11068051" cy="4351338"/>
          </a:xfrm>
        </p:spPr>
        <p:txBody>
          <a:bodyPr/>
          <a:lstStyle/>
          <a:p>
            <a:pPr lvl="0"/>
            <a:r>
              <a:rPr lang="sr-Cyrl-CS" dirty="0"/>
              <a:t>Click to edit Master text styles</a:t>
            </a:r>
          </a:p>
          <a:p>
            <a:pPr lvl="1"/>
            <a:r>
              <a:rPr lang="sr-Cyrl-CS" dirty="0"/>
              <a:t>Second level</a:t>
            </a:r>
          </a:p>
          <a:p>
            <a:pPr lvl="2"/>
            <a:r>
              <a:rPr lang="sr-Cyrl-CS" dirty="0"/>
              <a:t>Third level</a:t>
            </a:r>
          </a:p>
          <a:p>
            <a:pPr lvl="3"/>
            <a:r>
              <a:rPr lang="sr-Cyrl-CS" dirty="0"/>
              <a:t>Fourth level</a:t>
            </a:r>
          </a:p>
          <a:p>
            <a:pPr lvl="4"/>
            <a:r>
              <a:rPr lang="sr-Cyrl-CS" dirty="0"/>
              <a:t>Fifth level</a:t>
            </a:r>
            <a:endParaRPr lang="de-DE" dirty="0"/>
          </a:p>
        </p:txBody>
      </p:sp>
    </p:spTree>
    <p:extLst>
      <p:ext uri="{BB962C8B-B14F-4D97-AF65-F5344CB8AC3E}">
        <p14:creationId xmlns:p14="http://schemas.microsoft.com/office/powerpoint/2010/main" val="2881985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itle and two items">
    <p:spTree>
      <p:nvGrpSpPr>
        <p:cNvPr id="1" name=""/>
        <p:cNvGrpSpPr/>
        <p:nvPr/>
      </p:nvGrpSpPr>
      <p:grpSpPr>
        <a:xfrm>
          <a:off x="0" y="0"/>
          <a:ext cx="0" cy="0"/>
          <a:chOff x="0" y="0"/>
          <a:chExt cx="0" cy="0"/>
        </a:xfrm>
      </p:grpSpPr>
      <p:pic>
        <p:nvPicPr>
          <p:cNvPr id="5" name="Grafik 8">
            <a:extLst>
              <a:ext uri="{FF2B5EF4-FFF2-40B4-BE49-F238E27FC236}">
                <a16:creationId xmlns:a16="http://schemas.microsoft.com/office/drawing/2014/main" id="{AB5D13BB-C611-4F9D-951A-6238FCE0F6DB}"/>
              </a:ext>
            </a:extLst>
          </p:cNvPr>
          <p:cNvPicPr>
            <a:picLocks noChangeAspect="1"/>
          </p:cNvPicPr>
          <p:nvPr/>
        </p:nvPicPr>
        <p:blipFill rotWithShape="1">
          <a:blip r:embed="rId2">
            <a:duotone>
              <a:schemeClr val="bg2">
                <a:shade val="45000"/>
                <a:satMod val="135000"/>
              </a:schemeClr>
              <a:prstClr val="white"/>
            </a:duotone>
            <a:alphaModFix amt="20000"/>
          </a:blip>
          <a:srcRect t="14622" r="42486" b="14622"/>
          <a:stretch/>
        </p:blipFill>
        <p:spPr>
          <a:xfrm>
            <a:off x="6617613" y="-1"/>
            <a:ext cx="5574387" cy="6858001"/>
          </a:xfrm>
          <a:prstGeom prst="rect">
            <a:avLst/>
          </a:prstGeom>
        </p:spPr>
      </p:pic>
      <p:sp>
        <p:nvSpPr>
          <p:cNvPr id="6" name="Rechteck 9">
            <a:extLst>
              <a:ext uri="{FF2B5EF4-FFF2-40B4-BE49-F238E27FC236}">
                <a16:creationId xmlns:a16="http://schemas.microsoft.com/office/drawing/2014/main" id="{00DDBD93-24B1-486C-B6F6-865E980BEA6F}"/>
              </a:ext>
            </a:extLst>
          </p:cNvPr>
          <p:cNvSpPr/>
          <p:nvPr/>
        </p:nvSpPr>
        <p:spPr>
          <a:xfrm>
            <a:off x="12012085" y="0"/>
            <a:ext cx="179916" cy="6858000"/>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sp>
        <p:nvSpPr>
          <p:cNvPr id="7" name="Datumsplatzhalter 3">
            <a:extLst>
              <a:ext uri="{FF2B5EF4-FFF2-40B4-BE49-F238E27FC236}">
                <a16:creationId xmlns:a16="http://schemas.microsoft.com/office/drawing/2014/main" id="{B5A5B2C5-DF81-4906-ADFD-F9F52D7EE4FC}"/>
              </a:ext>
            </a:extLst>
          </p:cNvPr>
          <p:cNvSpPr txBox="1">
            <a:spLocks/>
          </p:cNvSpPr>
          <p:nvPr/>
        </p:nvSpPr>
        <p:spPr>
          <a:xfrm>
            <a:off x="1940985" y="6354764"/>
            <a:ext cx="4161367" cy="365125"/>
          </a:xfrm>
          <a:prstGeom prst="rect">
            <a:avLst/>
          </a:prstGeom>
        </p:spPr>
        <p:txBody>
          <a:bodyPr lIns="68580" tIns="34290" rIns="68580" bIns="3429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e-DE" sz="900" dirty="0">
              <a:solidFill>
                <a:srgbClr val="103156"/>
              </a:solidFill>
            </a:endParaRPr>
          </a:p>
        </p:txBody>
      </p:sp>
      <p:sp>
        <p:nvSpPr>
          <p:cNvPr id="8" name="Textfeld 19">
            <a:extLst>
              <a:ext uri="{FF2B5EF4-FFF2-40B4-BE49-F238E27FC236}">
                <a16:creationId xmlns:a16="http://schemas.microsoft.com/office/drawing/2014/main" id="{80209F58-B3AB-41E1-8183-9F4DEE265635}"/>
              </a:ext>
            </a:extLst>
          </p:cNvPr>
          <p:cNvSpPr txBox="1">
            <a:spLocks noChangeArrowheads="1"/>
          </p:cNvSpPr>
          <p:nvPr/>
        </p:nvSpPr>
        <p:spPr bwMode="auto">
          <a:xfrm>
            <a:off x="730251" y="6399214"/>
            <a:ext cx="25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9" name="Textfeld 20">
            <a:extLst>
              <a:ext uri="{FF2B5EF4-FFF2-40B4-BE49-F238E27FC236}">
                <a16:creationId xmlns:a16="http://schemas.microsoft.com/office/drawing/2014/main" id="{FC584B5A-2333-419B-830A-07FB6E6C50F4}"/>
              </a:ext>
            </a:extLst>
          </p:cNvPr>
          <p:cNvSpPr txBox="1">
            <a:spLocks noChangeArrowheads="1"/>
          </p:cNvSpPr>
          <p:nvPr/>
        </p:nvSpPr>
        <p:spPr bwMode="auto">
          <a:xfrm>
            <a:off x="1684867" y="6397625"/>
            <a:ext cx="25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sz="half" idx="1"/>
          </p:nvPr>
        </p:nvSpPr>
        <p:spPr>
          <a:xfrm>
            <a:off x="285750" y="1825625"/>
            <a:ext cx="5487255" cy="4351338"/>
          </a:xfrm>
        </p:spPr>
        <p:txBody>
          <a:bodyPr/>
          <a:lstStyle/>
          <a:p>
            <a:pPr lvl="0"/>
            <a:r>
              <a:rPr lang="sr-Cyrl-CS"/>
              <a:t>Click to edit Master text styles</a:t>
            </a:r>
          </a:p>
          <a:p>
            <a:pPr lvl="1"/>
            <a:r>
              <a:rPr lang="sr-Cyrl-CS"/>
              <a:t>Second level</a:t>
            </a:r>
          </a:p>
          <a:p>
            <a:pPr lvl="2"/>
            <a:r>
              <a:rPr lang="sr-Cyrl-CS"/>
              <a:t>Third level</a:t>
            </a:r>
          </a:p>
          <a:p>
            <a:pPr lvl="3"/>
            <a:r>
              <a:rPr lang="sr-Cyrl-CS"/>
              <a:t>Fourth level</a:t>
            </a:r>
          </a:p>
          <a:p>
            <a:pPr lvl="4"/>
            <a:r>
              <a:rPr lang="sr-Cyrl-CS"/>
              <a:t>Fifth level</a:t>
            </a:r>
            <a:endParaRPr lang="de-DE"/>
          </a:p>
        </p:txBody>
      </p:sp>
      <p:sp>
        <p:nvSpPr>
          <p:cNvPr id="4" name="Inhaltsplatzhalter 3"/>
          <p:cNvSpPr>
            <a:spLocks noGrp="1"/>
          </p:cNvSpPr>
          <p:nvPr>
            <p:ph sz="half" idx="2"/>
          </p:nvPr>
        </p:nvSpPr>
        <p:spPr>
          <a:xfrm>
            <a:off x="5964072" y="1825625"/>
            <a:ext cx="5389728" cy="4351338"/>
          </a:xfrm>
        </p:spPr>
        <p:txBody>
          <a:bodyPr/>
          <a:lstStyle/>
          <a:p>
            <a:pPr lvl="0"/>
            <a:r>
              <a:rPr lang="sr-Cyrl-CS"/>
              <a:t>Click to edit Master text styles</a:t>
            </a:r>
          </a:p>
          <a:p>
            <a:pPr lvl="1"/>
            <a:r>
              <a:rPr lang="sr-Cyrl-CS"/>
              <a:t>Second level</a:t>
            </a:r>
          </a:p>
          <a:p>
            <a:pPr lvl="2"/>
            <a:r>
              <a:rPr lang="sr-Cyrl-CS"/>
              <a:t>Third level</a:t>
            </a:r>
          </a:p>
          <a:p>
            <a:pPr lvl="3"/>
            <a:r>
              <a:rPr lang="sr-Cyrl-CS"/>
              <a:t>Fourth level</a:t>
            </a:r>
          </a:p>
          <a:p>
            <a:pPr lvl="4"/>
            <a:r>
              <a:rPr lang="sr-Cyrl-CS"/>
              <a:t>Fifth level</a:t>
            </a:r>
            <a:endParaRPr lang="de-DE"/>
          </a:p>
        </p:txBody>
      </p:sp>
      <p:sp>
        <p:nvSpPr>
          <p:cNvPr id="10" name="Datumsplatzhalter 3">
            <a:extLst>
              <a:ext uri="{FF2B5EF4-FFF2-40B4-BE49-F238E27FC236}">
                <a16:creationId xmlns:a16="http://schemas.microsoft.com/office/drawing/2014/main" id="{1DC7C90B-5FE8-4D1A-820A-011F1A8B6ABC}"/>
              </a:ext>
            </a:extLst>
          </p:cNvPr>
          <p:cNvSpPr>
            <a:spLocks noGrp="1"/>
          </p:cNvSpPr>
          <p:nvPr>
            <p:ph type="dt" sz="half" idx="10"/>
          </p:nvPr>
        </p:nvSpPr>
        <p:spPr>
          <a:xfrm>
            <a:off x="857251" y="6354764"/>
            <a:ext cx="948267" cy="365125"/>
          </a:xfrm>
        </p:spPr>
        <p:txBody>
          <a:bodyPr/>
          <a:lstStyle>
            <a:lvl1pPr algn="ctr" eaLnBrk="0" fontAlgn="base" hangingPunct="0">
              <a:spcBef>
                <a:spcPct val="0"/>
              </a:spcBef>
              <a:spcAft>
                <a:spcPct val="0"/>
              </a:spcAft>
              <a:defRPr sz="900">
                <a:solidFill>
                  <a:prstClr val="black">
                    <a:tint val="75000"/>
                  </a:prstClr>
                </a:solidFill>
                <a:latin typeface="Arial" panose="020B0604020202020204" pitchFamily="34" charset="0"/>
                <a:cs typeface="Arial" panose="020B0604020202020204" pitchFamily="34" charset="0"/>
              </a:defRPr>
            </a:lvl1pPr>
          </a:lstStyle>
          <a:p>
            <a:pPr>
              <a:defRPr/>
            </a:pPr>
            <a:endParaRPr lang="de-DE" dirty="0"/>
          </a:p>
        </p:txBody>
      </p:sp>
      <p:sp>
        <p:nvSpPr>
          <p:cNvPr id="11" name="Foliennummernplatzhalter 5">
            <a:extLst>
              <a:ext uri="{FF2B5EF4-FFF2-40B4-BE49-F238E27FC236}">
                <a16:creationId xmlns:a16="http://schemas.microsoft.com/office/drawing/2014/main" id="{F1F1034D-7228-49B6-9627-B049C816154A}"/>
              </a:ext>
            </a:extLst>
          </p:cNvPr>
          <p:cNvSpPr>
            <a:spLocks noGrp="1"/>
          </p:cNvSpPr>
          <p:nvPr>
            <p:ph type="sldNum" sz="quarter" idx="11"/>
          </p:nvPr>
        </p:nvSpPr>
        <p:spPr/>
        <p:txBody>
          <a:bodyPr/>
          <a:lstStyle>
            <a:lvl1pPr eaLnBrk="0" hangingPunct="0">
              <a:defRPr/>
            </a:lvl1pPr>
          </a:lstStyle>
          <a:p>
            <a:endParaRPr lang="de-DE" altLang="en-US" dirty="0"/>
          </a:p>
        </p:txBody>
      </p:sp>
    </p:spTree>
    <p:extLst>
      <p:ext uri="{BB962C8B-B14F-4D97-AF65-F5344CB8AC3E}">
        <p14:creationId xmlns:p14="http://schemas.microsoft.com/office/powerpoint/2010/main" val="35506729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pic>
        <p:nvPicPr>
          <p:cNvPr id="3" name="Grafik 5">
            <a:extLst>
              <a:ext uri="{FF2B5EF4-FFF2-40B4-BE49-F238E27FC236}">
                <a16:creationId xmlns:a16="http://schemas.microsoft.com/office/drawing/2014/main" id="{10CB2939-AFD9-48C3-BFD4-40734F545848}"/>
              </a:ext>
            </a:extLst>
          </p:cNvPr>
          <p:cNvPicPr>
            <a:picLocks noChangeAspect="1"/>
          </p:cNvPicPr>
          <p:nvPr/>
        </p:nvPicPr>
        <p:blipFill rotWithShape="1">
          <a:blip r:embed="rId2">
            <a:duotone>
              <a:schemeClr val="bg2">
                <a:shade val="45000"/>
                <a:satMod val="135000"/>
              </a:schemeClr>
              <a:prstClr val="white"/>
            </a:duotone>
            <a:alphaModFix amt="20000"/>
          </a:blip>
          <a:srcRect t="14622" r="42486" b="14622"/>
          <a:stretch/>
        </p:blipFill>
        <p:spPr>
          <a:xfrm>
            <a:off x="6617613" y="-1"/>
            <a:ext cx="5574387" cy="6858001"/>
          </a:xfrm>
          <a:prstGeom prst="rect">
            <a:avLst/>
          </a:prstGeom>
        </p:spPr>
      </p:pic>
      <p:sp>
        <p:nvSpPr>
          <p:cNvPr id="4" name="Rechteck 6">
            <a:extLst>
              <a:ext uri="{FF2B5EF4-FFF2-40B4-BE49-F238E27FC236}">
                <a16:creationId xmlns:a16="http://schemas.microsoft.com/office/drawing/2014/main" id="{8DE7253F-0ED2-4A1B-BCBA-2F3730F7A40C}"/>
              </a:ext>
            </a:extLst>
          </p:cNvPr>
          <p:cNvSpPr/>
          <p:nvPr/>
        </p:nvSpPr>
        <p:spPr>
          <a:xfrm>
            <a:off x="12012085" y="0"/>
            <a:ext cx="179916" cy="6858000"/>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sp>
        <p:nvSpPr>
          <p:cNvPr id="5" name="Datumsplatzhalter 3">
            <a:extLst>
              <a:ext uri="{FF2B5EF4-FFF2-40B4-BE49-F238E27FC236}">
                <a16:creationId xmlns:a16="http://schemas.microsoft.com/office/drawing/2014/main" id="{29D49786-8833-4FE9-A44A-3A6F9631F54D}"/>
              </a:ext>
            </a:extLst>
          </p:cNvPr>
          <p:cNvSpPr txBox="1">
            <a:spLocks/>
          </p:cNvSpPr>
          <p:nvPr/>
        </p:nvSpPr>
        <p:spPr>
          <a:xfrm>
            <a:off x="1940985" y="6354764"/>
            <a:ext cx="4161367" cy="365125"/>
          </a:xfrm>
          <a:prstGeom prst="rect">
            <a:avLst/>
          </a:prstGeom>
        </p:spPr>
        <p:txBody>
          <a:bodyPr lIns="68580" tIns="34290" rIns="68580" bIns="3429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x-none" sz="900" dirty="0">
                <a:solidFill>
                  <a:srgbClr val="103156"/>
                </a:solidFill>
              </a:rPr>
              <a:t>Универзитет у Београду, Филолошки Факултет</a:t>
            </a:r>
            <a:endParaRPr lang="de-DE" sz="900" dirty="0">
              <a:solidFill>
                <a:srgbClr val="103156"/>
              </a:solidFill>
            </a:endParaRPr>
          </a:p>
        </p:txBody>
      </p:sp>
      <p:sp>
        <p:nvSpPr>
          <p:cNvPr id="6" name="Textfeld 16">
            <a:extLst>
              <a:ext uri="{FF2B5EF4-FFF2-40B4-BE49-F238E27FC236}">
                <a16:creationId xmlns:a16="http://schemas.microsoft.com/office/drawing/2014/main" id="{D76FF6CD-78B2-4D9E-BC8B-220E7F2415EB}"/>
              </a:ext>
            </a:extLst>
          </p:cNvPr>
          <p:cNvSpPr txBox="1">
            <a:spLocks noChangeArrowheads="1"/>
          </p:cNvSpPr>
          <p:nvPr/>
        </p:nvSpPr>
        <p:spPr bwMode="auto">
          <a:xfrm>
            <a:off x="730251" y="6399214"/>
            <a:ext cx="25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7" name="Textfeld 17">
            <a:extLst>
              <a:ext uri="{FF2B5EF4-FFF2-40B4-BE49-F238E27FC236}">
                <a16:creationId xmlns:a16="http://schemas.microsoft.com/office/drawing/2014/main" id="{E84CED56-9785-4B6A-99AA-34FA5FA937E8}"/>
              </a:ext>
            </a:extLst>
          </p:cNvPr>
          <p:cNvSpPr txBox="1">
            <a:spLocks noChangeArrowheads="1"/>
          </p:cNvSpPr>
          <p:nvPr/>
        </p:nvSpPr>
        <p:spPr bwMode="auto">
          <a:xfrm>
            <a:off x="1684867" y="6397625"/>
            <a:ext cx="25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2" name="Titel 1"/>
          <p:cNvSpPr>
            <a:spLocks noGrp="1"/>
          </p:cNvSpPr>
          <p:nvPr>
            <p:ph type="title"/>
          </p:nvPr>
        </p:nvSpPr>
        <p:spPr/>
        <p:txBody>
          <a:bodyPr/>
          <a:lstStyle/>
          <a:p>
            <a:r>
              <a:rPr lang="en-US"/>
              <a:t>Click to edit Master title style</a:t>
            </a:r>
            <a:endParaRPr lang="de-DE" dirty="0"/>
          </a:p>
        </p:txBody>
      </p:sp>
      <p:sp>
        <p:nvSpPr>
          <p:cNvPr id="8" name="Datumsplatzhalter 3">
            <a:extLst>
              <a:ext uri="{FF2B5EF4-FFF2-40B4-BE49-F238E27FC236}">
                <a16:creationId xmlns:a16="http://schemas.microsoft.com/office/drawing/2014/main" id="{52AEDCD7-364B-4AD5-A898-06F5B03D5CF6}"/>
              </a:ext>
            </a:extLst>
          </p:cNvPr>
          <p:cNvSpPr>
            <a:spLocks noGrp="1"/>
          </p:cNvSpPr>
          <p:nvPr>
            <p:ph type="dt" sz="half" idx="10"/>
          </p:nvPr>
        </p:nvSpPr>
        <p:spPr>
          <a:xfrm>
            <a:off x="857251" y="6354764"/>
            <a:ext cx="948267" cy="365125"/>
          </a:xfrm>
        </p:spPr>
        <p:txBody>
          <a:bodyPr/>
          <a:lstStyle>
            <a:lvl1pPr algn="ctr" eaLnBrk="0" fontAlgn="base" hangingPunct="0">
              <a:spcBef>
                <a:spcPct val="0"/>
              </a:spcBef>
              <a:spcAft>
                <a:spcPct val="0"/>
              </a:spcAft>
              <a:defRPr sz="900">
                <a:solidFill>
                  <a:prstClr val="black">
                    <a:tint val="75000"/>
                  </a:prstClr>
                </a:solidFill>
                <a:latin typeface="Arial" panose="020B0604020202020204" pitchFamily="34" charset="0"/>
                <a:cs typeface="Arial" panose="020B0604020202020204" pitchFamily="34" charset="0"/>
              </a:defRPr>
            </a:lvl1pPr>
          </a:lstStyle>
          <a:p>
            <a:pPr>
              <a:defRPr/>
            </a:pPr>
            <a:fld id="{58CC539C-3AF7-4A7B-83EA-FFBA17651C7C}" type="datetime1">
              <a:rPr lang="de-DE"/>
              <a:pPr>
                <a:defRPr/>
              </a:pPr>
              <a:t>14.10.2024</a:t>
            </a:fld>
            <a:endParaRPr lang="de-DE" dirty="0"/>
          </a:p>
        </p:txBody>
      </p:sp>
      <p:sp>
        <p:nvSpPr>
          <p:cNvPr id="9" name="Foliennummernplatzhalter 5">
            <a:extLst>
              <a:ext uri="{FF2B5EF4-FFF2-40B4-BE49-F238E27FC236}">
                <a16:creationId xmlns:a16="http://schemas.microsoft.com/office/drawing/2014/main" id="{30A42203-6879-4CD3-8859-C177DBD1FF44}"/>
              </a:ext>
            </a:extLst>
          </p:cNvPr>
          <p:cNvSpPr>
            <a:spLocks noGrp="1"/>
          </p:cNvSpPr>
          <p:nvPr>
            <p:ph type="sldNum" sz="quarter" idx="11"/>
          </p:nvPr>
        </p:nvSpPr>
        <p:spPr/>
        <p:txBody>
          <a:bodyPr/>
          <a:lstStyle>
            <a:lvl1pPr eaLnBrk="0" hangingPunct="0">
              <a:defRPr/>
            </a:lvl1pPr>
          </a:lstStyle>
          <a:p>
            <a:fld id="{CB6CBA07-4F52-4075-A0C5-6F2CF89F144E}" type="slidenum">
              <a:rPr lang="de-DE" altLang="en-US"/>
              <a:pPr/>
              <a:t>‹#›</a:t>
            </a:fld>
            <a:endParaRPr lang="de-DE" altLang="en-US"/>
          </a:p>
        </p:txBody>
      </p:sp>
    </p:spTree>
    <p:extLst>
      <p:ext uri="{BB962C8B-B14F-4D97-AF65-F5344CB8AC3E}">
        <p14:creationId xmlns:p14="http://schemas.microsoft.com/office/powerpoint/2010/main" val="1366697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2" name="Grafik 15">
            <a:extLst>
              <a:ext uri="{FF2B5EF4-FFF2-40B4-BE49-F238E27FC236}">
                <a16:creationId xmlns:a16="http://schemas.microsoft.com/office/drawing/2014/main" id="{36428F8E-2199-4C64-A535-3328ACA8B698}"/>
              </a:ext>
            </a:extLst>
          </p:cNvPr>
          <p:cNvPicPr>
            <a:picLocks noChangeAspect="1"/>
          </p:cNvPicPr>
          <p:nvPr/>
        </p:nvPicPr>
        <p:blipFill rotWithShape="1">
          <a:blip r:embed="rId2">
            <a:duotone>
              <a:schemeClr val="bg2">
                <a:shade val="45000"/>
                <a:satMod val="135000"/>
              </a:schemeClr>
              <a:prstClr val="white"/>
            </a:duotone>
            <a:alphaModFix amt="20000"/>
          </a:blip>
          <a:srcRect t="14622" r="42486" b="14622"/>
          <a:stretch/>
        </p:blipFill>
        <p:spPr>
          <a:xfrm>
            <a:off x="6617613" y="-1"/>
            <a:ext cx="5574387" cy="6858001"/>
          </a:xfrm>
          <a:prstGeom prst="rect">
            <a:avLst/>
          </a:prstGeom>
        </p:spPr>
      </p:pic>
      <p:sp>
        <p:nvSpPr>
          <p:cNvPr id="3" name="Rechteck 16">
            <a:extLst>
              <a:ext uri="{FF2B5EF4-FFF2-40B4-BE49-F238E27FC236}">
                <a16:creationId xmlns:a16="http://schemas.microsoft.com/office/drawing/2014/main" id="{4B3FD1A6-6635-4398-941E-9702757698A5}"/>
              </a:ext>
            </a:extLst>
          </p:cNvPr>
          <p:cNvSpPr/>
          <p:nvPr/>
        </p:nvSpPr>
        <p:spPr>
          <a:xfrm>
            <a:off x="12012085" y="0"/>
            <a:ext cx="179916" cy="6858000"/>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sp>
        <p:nvSpPr>
          <p:cNvPr id="4" name="Datumsplatzhalter 3">
            <a:extLst>
              <a:ext uri="{FF2B5EF4-FFF2-40B4-BE49-F238E27FC236}">
                <a16:creationId xmlns:a16="http://schemas.microsoft.com/office/drawing/2014/main" id="{AEAD29E6-F631-4597-BF3C-35CCF7FF097D}"/>
              </a:ext>
            </a:extLst>
          </p:cNvPr>
          <p:cNvSpPr txBox="1">
            <a:spLocks/>
          </p:cNvSpPr>
          <p:nvPr/>
        </p:nvSpPr>
        <p:spPr>
          <a:xfrm>
            <a:off x="1940985" y="6354764"/>
            <a:ext cx="4161367" cy="365125"/>
          </a:xfrm>
          <a:prstGeom prst="rect">
            <a:avLst/>
          </a:prstGeom>
        </p:spPr>
        <p:txBody>
          <a:bodyPr lIns="68580" tIns="34290" rIns="68580" bIns="3429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 sz="900" dirty="0">
                <a:solidFill>
                  <a:srgbClr val="103156"/>
                </a:solidFill>
              </a:rPr>
              <a:t>University of Belgrade, Faculty of Philology</a:t>
            </a:r>
            <a:endParaRPr lang="de-DE" sz="900" dirty="0">
              <a:solidFill>
                <a:srgbClr val="103156"/>
              </a:solidFill>
            </a:endParaRPr>
          </a:p>
        </p:txBody>
      </p:sp>
      <p:sp>
        <p:nvSpPr>
          <p:cNvPr id="5" name="Textfeld 20">
            <a:extLst>
              <a:ext uri="{FF2B5EF4-FFF2-40B4-BE49-F238E27FC236}">
                <a16:creationId xmlns:a16="http://schemas.microsoft.com/office/drawing/2014/main" id="{D60DC5F3-891B-453F-943F-7ABC484CA1F5}"/>
              </a:ext>
            </a:extLst>
          </p:cNvPr>
          <p:cNvSpPr txBox="1">
            <a:spLocks noChangeArrowheads="1"/>
          </p:cNvSpPr>
          <p:nvPr/>
        </p:nvSpPr>
        <p:spPr bwMode="auto">
          <a:xfrm>
            <a:off x="730251" y="6399214"/>
            <a:ext cx="25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6" name="Textfeld 21">
            <a:extLst>
              <a:ext uri="{FF2B5EF4-FFF2-40B4-BE49-F238E27FC236}">
                <a16:creationId xmlns:a16="http://schemas.microsoft.com/office/drawing/2014/main" id="{3A09BA2B-8B6A-46C8-A350-036A7893830A}"/>
              </a:ext>
            </a:extLst>
          </p:cNvPr>
          <p:cNvSpPr txBox="1">
            <a:spLocks noChangeArrowheads="1"/>
          </p:cNvSpPr>
          <p:nvPr/>
        </p:nvSpPr>
        <p:spPr bwMode="auto">
          <a:xfrm>
            <a:off x="1684867" y="6397625"/>
            <a:ext cx="25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en-US" sz="900">
                <a:solidFill>
                  <a:srgbClr val="898989"/>
                </a:solidFill>
                <a:latin typeface="Calibri" panose="020F0502020204030204" pitchFamily="34" charset="0"/>
              </a:rPr>
              <a:t>|</a:t>
            </a:r>
          </a:p>
        </p:txBody>
      </p:sp>
      <p:sp>
        <p:nvSpPr>
          <p:cNvPr id="7" name="Datumsplatzhalter 3">
            <a:extLst>
              <a:ext uri="{FF2B5EF4-FFF2-40B4-BE49-F238E27FC236}">
                <a16:creationId xmlns:a16="http://schemas.microsoft.com/office/drawing/2014/main" id="{C96A4B42-9200-406A-9CB3-849454BD56F9}"/>
              </a:ext>
            </a:extLst>
          </p:cNvPr>
          <p:cNvSpPr>
            <a:spLocks noGrp="1"/>
          </p:cNvSpPr>
          <p:nvPr>
            <p:ph type="dt" sz="half" idx="10"/>
          </p:nvPr>
        </p:nvSpPr>
        <p:spPr>
          <a:xfrm>
            <a:off x="857251" y="6354764"/>
            <a:ext cx="948267" cy="365125"/>
          </a:xfrm>
        </p:spPr>
        <p:txBody>
          <a:bodyPr/>
          <a:lstStyle>
            <a:lvl1pPr algn="ctr" eaLnBrk="0" fontAlgn="base" hangingPunct="0">
              <a:spcBef>
                <a:spcPct val="0"/>
              </a:spcBef>
              <a:spcAft>
                <a:spcPct val="0"/>
              </a:spcAft>
              <a:defRPr sz="900">
                <a:solidFill>
                  <a:prstClr val="black">
                    <a:tint val="75000"/>
                  </a:prstClr>
                </a:solidFill>
                <a:latin typeface="Arial" panose="020B0604020202020204" pitchFamily="34" charset="0"/>
                <a:cs typeface="Arial" panose="020B0604020202020204" pitchFamily="34" charset="0"/>
              </a:defRPr>
            </a:lvl1pPr>
          </a:lstStyle>
          <a:p>
            <a:pPr>
              <a:defRPr/>
            </a:pPr>
            <a:fld id="{0B180345-8787-4685-9B67-821DF7E16709}" type="datetime1">
              <a:rPr lang="de-DE"/>
              <a:pPr>
                <a:defRPr/>
              </a:pPr>
              <a:t>14.10.2024</a:t>
            </a:fld>
            <a:endParaRPr lang="de-DE" dirty="0"/>
          </a:p>
        </p:txBody>
      </p:sp>
      <p:sp>
        <p:nvSpPr>
          <p:cNvPr id="8" name="Foliennummernplatzhalter 5">
            <a:extLst>
              <a:ext uri="{FF2B5EF4-FFF2-40B4-BE49-F238E27FC236}">
                <a16:creationId xmlns:a16="http://schemas.microsoft.com/office/drawing/2014/main" id="{B4D73A82-65DF-49E2-9B99-D8FFEE7D9508}"/>
              </a:ext>
            </a:extLst>
          </p:cNvPr>
          <p:cNvSpPr>
            <a:spLocks noGrp="1"/>
          </p:cNvSpPr>
          <p:nvPr>
            <p:ph type="sldNum" sz="quarter" idx="11"/>
          </p:nvPr>
        </p:nvSpPr>
        <p:spPr/>
        <p:txBody>
          <a:bodyPr/>
          <a:lstStyle>
            <a:lvl1pPr eaLnBrk="0" hangingPunct="0">
              <a:defRPr/>
            </a:lvl1pPr>
          </a:lstStyle>
          <a:p>
            <a:fld id="{CC2F915B-D7A0-4F42-B835-EB774369A50D}" type="slidenum">
              <a:rPr lang="de-DE" altLang="en-US"/>
              <a:pPr/>
              <a:t>‹#›</a:t>
            </a:fld>
            <a:endParaRPr lang="de-DE" altLang="en-US"/>
          </a:p>
        </p:txBody>
      </p:sp>
    </p:spTree>
    <p:extLst>
      <p:ext uri="{BB962C8B-B14F-4D97-AF65-F5344CB8AC3E}">
        <p14:creationId xmlns:p14="http://schemas.microsoft.com/office/powerpoint/2010/main" val="1013710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hteck 14">
            <a:extLst>
              <a:ext uri="{FF2B5EF4-FFF2-40B4-BE49-F238E27FC236}">
                <a16:creationId xmlns:a16="http://schemas.microsoft.com/office/drawing/2014/main" id="{F3563042-3C09-470C-A97B-F7BFB2D58E54}"/>
              </a:ext>
            </a:extLst>
          </p:cNvPr>
          <p:cNvSpPr/>
          <p:nvPr/>
        </p:nvSpPr>
        <p:spPr>
          <a:xfrm>
            <a:off x="6096000" y="0"/>
            <a:ext cx="6096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sz="1800">
              <a:solidFill>
                <a:prstClr val="white"/>
              </a:solidFill>
            </a:endParaRPr>
          </a:p>
        </p:txBody>
      </p:sp>
      <p:pic>
        <p:nvPicPr>
          <p:cNvPr id="4" name="Grafik 7">
            <a:extLst>
              <a:ext uri="{FF2B5EF4-FFF2-40B4-BE49-F238E27FC236}">
                <a16:creationId xmlns:a16="http://schemas.microsoft.com/office/drawing/2014/main" id="{2E5A420F-BA94-4D7C-9F6B-7B63975937F3}"/>
              </a:ext>
            </a:extLst>
          </p:cNvPr>
          <p:cNvPicPr>
            <a:picLocks noChangeAspect="1"/>
          </p:cNvPicPr>
          <p:nvPr/>
        </p:nvPicPr>
        <p:blipFill>
          <a:blip r:embed="rId2">
            <a:extLst>
              <a:ext uri="{28A0092B-C50C-407E-A947-70E740481C1C}">
                <a14:useLocalDpi xmlns:a14="http://schemas.microsoft.com/office/drawing/2010/main" val="0"/>
              </a:ext>
            </a:extLst>
          </a:blip>
          <a:srcRect t="14145" r="45023" b="15099"/>
          <a:stretch>
            <a:fillRect/>
          </a:stretch>
        </p:blipFill>
        <p:spPr bwMode="auto">
          <a:xfrm>
            <a:off x="6864352" y="0"/>
            <a:ext cx="53276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11">
            <a:extLst>
              <a:ext uri="{FF2B5EF4-FFF2-40B4-BE49-F238E27FC236}">
                <a16:creationId xmlns:a16="http://schemas.microsoft.com/office/drawing/2014/main" id="{3FB4B551-59FC-4E53-8D1B-15284032A792}"/>
              </a:ext>
            </a:extLst>
          </p:cNvPr>
          <p:cNvSpPr txBox="1">
            <a:spLocks noChangeArrowheads="1"/>
          </p:cNvSpPr>
          <p:nvPr/>
        </p:nvSpPr>
        <p:spPr bwMode="auto">
          <a:xfrm>
            <a:off x="376762" y="306388"/>
            <a:ext cx="18986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sr-Cyrl-RS" altLang="en-US" sz="1200" dirty="0">
                <a:solidFill>
                  <a:srgbClr val="203864"/>
                </a:solidFill>
              </a:rPr>
              <a:t>Универзитет у Београду</a:t>
            </a:r>
          </a:p>
          <a:p>
            <a:pPr algn="ctr" eaLnBrk="1" hangingPunct="1">
              <a:defRPr/>
            </a:pPr>
            <a:r>
              <a:rPr lang="sr-Cyrl-RS" altLang="en-US" sz="1200" dirty="0">
                <a:solidFill>
                  <a:srgbClr val="203864"/>
                </a:solidFill>
              </a:rPr>
              <a:t>Филолошки факултет</a:t>
            </a:r>
            <a:br>
              <a:rPr lang="en-US" altLang="en-US" sz="1200" dirty="0">
                <a:solidFill>
                  <a:srgbClr val="203864"/>
                </a:solidFill>
              </a:rPr>
            </a:br>
            <a:br>
              <a:rPr lang="en-US" altLang="en-US" sz="1200" dirty="0">
                <a:solidFill>
                  <a:srgbClr val="203864"/>
                </a:solidFill>
              </a:rPr>
            </a:br>
            <a:endParaRPr lang="de-DE" altLang="en-US" sz="1200" dirty="0">
              <a:solidFill>
                <a:srgbClr val="203864"/>
              </a:solidFill>
            </a:endParaRPr>
          </a:p>
        </p:txBody>
      </p:sp>
      <p:pic>
        <p:nvPicPr>
          <p:cNvPr id="6" name="Grafik 8">
            <a:extLst>
              <a:ext uri="{FF2B5EF4-FFF2-40B4-BE49-F238E27FC236}">
                <a16:creationId xmlns:a16="http://schemas.microsoft.com/office/drawing/2014/main" id="{E468B5FA-FA42-47FA-98D2-D57EAC283961}"/>
              </a:ext>
            </a:extLst>
          </p:cNvPr>
          <p:cNvPicPr>
            <a:picLocks noChangeAspect="1"/>
          </p:cNvPicPr>
          <p:nvPr/>
        </p:nvPicPr>
        <p:blipFill>
          <a:blip r:embed="rId3">
            <a:extLst>
              <a:ext uri="{28A0092B-C50C-407E-A947-70E740481C1C}">
                <a14:useLocalDpi xmlns:a14="http://schemas.microsoft.com/office/drawing/2010/main" val="0"/>
              </a:ext>
            </a:extLst>
          </a:blip>
          <a:srcRect t="14622" r="42487" b="14622"/>
          <a:stretch>
            <a:fillRect/>
          </a:stretch>
        </p:blipFill>
        <p:spPr bwMode="auto">
          <a:xfrm>
            <a:off x="6616701" y="0"/>
            <a:ext cx="5575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3">
            <a:extLst>
              <a:ext uri="{FF2B5EF4-FFF2-40B4-BE49-F238E27FC236}">
                <a16:creationId xmlns:a16="http://schemas.microsoft.com/office/drawing/2014/main" id="{563B6E0F-03BD-4E68-B811-19C8581450FD}"/>
              </a:ext>
            </a:extLst>
          </p:cNvPr>
          <p:cNvSpPr txBox="1">
            <a:spLocks noChangeArrowheads="1"/>
          </p:cNvSpPr>
          <p:nvPr/>
        </p:nvSpPr>
        <p:spPr bwMode="auto">
          <a:xfrm>
            <a:off x="-423333" y="73294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ltLang="en-US" sz="1800">
              <a:solidFill>
                <a:srgbClr val="000000"/>
              </a:solidFill>
              <a:latin typeface="Calibri" panose="020F0502020204030204" pitchFamily="34" charset="0"/>
            </a:endParaRPr>
          </a:p>
        </p:txBody>
      </p:sp>
      <p:sp>
        <p:nvSpPr>
          <p:cNvPr id="2" name="Titel 1"/>
          <p:cNvSpPr>
            <a:spLocks noGrp="1"/>
          </p:cNvSpPr>
          <p:nvPr>
            <p:ph type="ctrTitle"/>
          </p:nvPr>
        </p:nvSpPr>
        <p:spPr>
          <a:xfrm>
            <a:off x="292101" y="2009632"/>
            <a:ext cx="5549143" cy="2838734"/>
          </a:xfrm>
        </p:spPr>
        <p:txBody>
          <a:bodyPr/>
          <a:lstStyle>
            <a:lvl1pPr algn="l">
              <a:defRPr sz="4500" b="0" i="1">
                <a:latin typeface="Arial" panose="020B0604020202020204" pitchFamily="34" charset="0"/>
                <a:cs typeface="Arial" panose="020B0604020202020204" pitchFamily="34" charset="0"/>
              </a:defRPr>
            </a:lvl1pPr>
          </a:lstStyle>
          <a:p>
            <a:r>
              <a:rPr lang="en-US"/>
              <a:t>Click to edit Master title style</a:t>
            </a:r>
            <a:endParaRPr lang="de-DE" dirty="0"/>
          </a:p>
        </p:txBody>
      </p:sp>
    </p:spTree>
    <p:extLst>
      <p:ext uri="{BB962C8B-B14F-4D97-AF65-F5344CB8AC3E}">
        <p14:creationId xmlns:p14="http://schemas.microsoft.com/office/powerpoint/2010/main" val="1916934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and one ite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CDDA61-4D76-F441-BDBE-F5B08422B64D}"/>
              </a:ext>
            </a:extLst>
          </p:cNvPr>
          <p:cNvSpPr>
            <a:spLocks noGrp="1"/>
          </p:cNvSpPr>
          <p:nvPr>
            <p:ph type="title" hasCustomPrompt="1"/>
          </p:nvPr>
        </p:nvSpPr>
        <p:spPr/>
        <p:txBody>
          <a:bodyPr/>
          <a:lstStyle/>
          <a:p>
            <a:r>
              <a:rPr lang="de-DE" dirty="0"/>
              <a:t>Add Page Title</a:t>
            </a:r>
          </a:p>
        </p:txBody>
      </p:sp>
      <p:sp>
        <p:nvSpPr>
          <p:cNvPr id="3" name="Inhaltsplatzhalter 2">
            <a:extLst>
              <a:ext uri="{FF2B5EF4-FFF2-40B4-BE49-F238E27FC236}">
                <a16:creationId xmlns:a16="http://schemas.microsoft.com/office/drawing/2014/main" id="{D9A0617C-6C0A-DF4D-850F-15F30452D138}"/>
              </a:ext>
            </a:extLst>
          </p:cNvPr>
          <p:cNvSpPr>
            <a:spLocks noGrp="1"/>
          </p:cNvSpPr>
          <p:nvPr>
            <p:ph idx="1"/>
          </p:nvPr>
        </p:nvSpPr>
        <p:spPr>
          <a:xfrm>
            <a:off x="285749" y="1825625"/>
            <a:ext cx="11068051" cy="4351338"/>
          </a:xfrm>
        </p:spPr>
        <p:txBody>
          <a:bodyPr/>
          <a:lstStyle/>
          <a:p>
            <a:pPr lvl="0"/>
            <a:r>
              <a:rPr lang="sr-Cyrl-CS"/>
              <a:t>Click to edit Master text styles</a:t>
            </a:r>
          </a:p>
          <a:p>
            <a:pPr lvl="1"/>
            <a:r>
              <a:rPr lang="sr-Cyrl-CS"/>
              <a:t>Second level</a:t>
            </a:r>
          </a:p>
          <a:p>
            <a:pPr lvl="2"/>
            <a:r>
              <a:rPr lang="sr-Cyrl-CS"/>
              <a:t>Third level</a:t>
            </a:r>
          </a:p>
          <a:p>
            <a:pPr lvl="3"/>
            <a:r>
              <a:rPr lang="sr-Cyrl-CS"/>
              <a:t>Fourth level</a:t>
            </a:r>
          </a:p>
          <a:p>
            <a:pPr lvl="4"/>
            <a:r>
              <a:rPr lang="sr-Cyrl-CS"/>
              <a:t>Fifth level</a:t>
            </a:r>
            <a:endParaRPr lang="de-DE"/>
          </a:p>
        </p:txBody>
      </p:sp>
      <p:pic>
        <p:nvPicPr>
          <p:cNvPr id="7" name="Grafik 6">
            <a:extLst>
              <a:ext uri="{FF2B5EF4-FFF2-40B4-BE49-F238E27FC236}">
                <a16:creationId xmlns:a16="http://schemas.microsoft.com/office/drawing/2014/main" id="{1A9DABC7-10F3-B34C-B27B-ECEAAF32EEAA}"/>
              </a:ext>
            </a:extLst>
          </p:cNvPr>
          <p:cNvPicPr>
            <a:picLocks noChangeAspect="1"/>
          </p:cNvPicPr>
          <p:nvPr/>
        </p:nvPicPr>
        <p:blipFill rotWithShape="1">
          <a:blip r:embed="rId2">
            <a:duotone>
              <a:schemeClr val="bg2">
                <a:shade val="45000"/>
                <a:satMod val="135000"/>
              </a:schemeClr>
              <a:prstClr val="white"/>
            </a:duotone>
            <a:alphaModFix amt="20000"/>
            <a:extLst>
              <a:ext uri="{BEBA8EAE-BF5A-486C-A8C5-ECC9F3942E4B}">
                <a14:imgProps xmlns:a14="http://schemas.microsoft.com/office/drawing/2010/main">
                  <a14:imgLayer r:embed="rId3">
                    <a14:imgEffect>
                      <a14:brightnessContrast bright="40000"/>
                    </a14:imgEffect>
                  </a14:imgLayer>
                </a14:imgProps>
              </a:ext>
            </a:extLst>
          </a:blip>
          <a:srcRect t="14622" r="42486" b="14622"/>
          <a:stretch/>
        </p:blipFill>
        <p:spPr>
          <a:xfrm>
            <a:off x="6617613" y="-1"/>
            <a:ext cx="5574387" cy="6858001"/>
          </a:xfrm>
          <a:prstGeom prst="rect">
            <a:avLst/>
          </a:prstGeom>
        </p:spPr>
      </p:pic>
      <p:sp>
        <p:nvSpPr>
          <p:cNvPr id="9" name="Rechteck 8">
            <a:extLst>
              <a:ext uri="{FF2B5EF4-FFF2-40B4-BE49-F238E27FC236}">
                <a16:creationId xmlns:a16="http://schemas.microsoft.com/office/drawing/2014/main" id="{76DB3D42-1663-864E-9CD1-4B285A34C315}"/>
              </a:ext>
            </a:extLst>
          </p:cNvPr>
          <p:cNvSpPr/>
          <p:nvPr/>
        </p:nvSpPr>
        <p:spPr>
          <a:xfrm>
            <a:off x="12012000" y="-2"/>
            <a:ext cx="180000" cy="6858001"/>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Datumsplatzhalter 3">
            <a:extLst>
              <a:ext uri="{FF2B5EF4-FFF2-40B4-BE49-F238E27FC236}">
                <a16:creationId xmlns:a16="http://schemas.microsoft.com/office/drawing/2014/main" id="{F42EF0B2-9378-D84B-9A33-B785FF66D40E}"/>
              </a:ext>
            </a:extLst>
          </p:cNvPr>
          <p:cNvSpPr txBox="1">
            <a:spLocks/>
          </p:cNvSpPr>
          <p:nvPr/>
        </p:nvSpPr>
        <p:spPr>
          <a:xfrm>
            <a:off x="1940159" y="6354762"/>
            <a:ext cx="4162425"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103156"/>
              </a:solidFill>
            </a:endParaRPr>
          </a:p>
        </p:txBody>
      </p:sp>
      <p:sp>
        <p:nvSpPr>
          <p:cNvPr id="15" name="Textfeld 14">
            <a:extLst>
              <a:ext uri="{FF2B5EF4-FFF2-40B4-BE49-F238E27FC236}">
                <a16:creationId xmlns:a16="http://schemas.microsoft.com/office/drawing/2014/main" id="{23343A7D-299D-0A49-BA4E-BCCB0886A36F}"/>
              </a:ext>
            </a:extLst>
          </p:cNvPr>
          <p:cNvSpPr txBox="1"/>
          <p:nvPr/>
        </p:nvSpPr>
        <p:spPr>
          <a:xfrm>
            <a:off x="205050" y="6354762"/>
            <a:ext cx="255198" cy="276999"/>
          </a:xfrm>
          <a:prstGeom prst="rect">
            <a:avLst/>
          </a:prstGeom>
          <a:noFill/>
        </p:spPr>
        <p:txBody>
          <a:bodyPr wrap="square" rtlCol="0">
            <a:spAutoFit/>
          </a:bodyPr>
          <a:lstStyle/>
          <a:p>
            <a:r>
              <a:rPr lang="de-DE" sz="1200" dirty="0">
                <a:solidFill>
                  <a:srgbClr val="898989"/>
                </a:solidFill>
              </a:rPr>
              <a:t>|</a:t>
            </a:r>
          </a:p>
        </p:txBody>
      </p:sp>
      <p:sp>
        <p:nvSpPr>
          <p:cNvPr id="16" name="Textfeld 15">
            <a:extLst>
              <a:ext uri="{FF2B5EF4-FFF2-40B4-BE49-F238E27FC236}">
                <a16:creationId xmlns:a16="http://schemas.microsoft.com/office/drawing/2014/main" id="{F0DC7B66-AB6F-DA40-830B-6B9CBE309547}"/>
              </a:ext>
            </a:extLst>
          </p:cNvPr>
          <p:cNvSpPr txBox="1"/>
          <p:nvPr/>
        </p:nvSpPr>
        <p:spPr>
          <a:xfrm>
            <a:off x="1684052" y="6396908"/>
            <a:ext cx="255198" cy="276999"/>
          </a:xfrm>
          <a:prstGeom prst="rect">
            <a:avLst/>
          </a:prstGeom>
          <a:noFill/>
        </p:spPr>
        <p:txBody>
          <a:bodyPr wrap="square" rtlCol="0">
            <a:spAutoFit/>
          </a:bodyPr>
          <a:lstStyle/>
          <a:p>
            <a:r>
              <a:rPr lang="de-DE" sz="1200" dirty="0">
                <a:solidFill>
                  <a:srgbClr val="898989"/>
                </a:solidFill>
              </a:rPr>
              <a:t>|</a:t>
            </a:r>
          </a:p>
        </p:txBody>
      </p:sp>
    </p:spTree>
    <p:extLst>
      <p:ext uri="{BB962C8B-B14F-4D97-AF65-F5344CB8AC3E}">
        <p14:creationId xmlns:p14="http://schemas.microsoft.com/office/powerpoint/2010/main" val="33306354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F573CFD-A0CB-49D2-8918-CCAB07AA7844}"/>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2FB50644-6069-4B42-8B5E-F03F23AD2E5D}"/>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5FB87FEF-87C7-463C-A45A-E1F06ACF4546}"/>
              </a:ext>
            </a:extLst>
          </p:cNvPr>
          <p:cNvSpPr>
            <a:spLocks noGrp="1" noChangeArrowheads="1"/>
          </p:cNvSpPr>
          <p:nvPr>
            <p:ph type="sldNum" sz="quarter" idx="12"/>
          </p:nvPr>
        </p:nvSpPr>
        <p:spPr>
          <a:ln/>
        </p:spPr>
        <p:txBody>
          <a:bodyPr/>
          <a:lstStyle>
            <a:lvl1pPr>
              <a:defRPr/>
            </a:lvl1pPr>
          </a:lstStyle>
          <a:p>
            <a:fld id="{609C847D-5137-4401-9E5B-A187CFFA9451}" type="slidenum">
              <a:rPr lang="es-ES" altLang="en-US"/>
              <a:pPr/>
              <a:t>‹#›</a:t>
            </a:fld>
            <a:endParaRPr lang="es-ES" altLang="en-US"/>
          </a:p>
        </p:txBody>
      </p:sp>
    </p:spTree>
    <p:extLst>
      <p:ext uri="{BB962C8B-B14F-4D97-AF65-F5344CB8AC3E}">
        <p14:creationId xmlns:p14="http://schemas.microsoft.com/office/powerpoint/2010/main" val="2722177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DAB6A6-6744-4333-8336-679F3C1FC206}"/>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70CCF1F9-3766-43B1-BC58-253F5A031C6E}"/>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DB886682-CD01-4378-B984-46933D766552}"/>
              </a:ext>
            </a:extLst>
          </p:cNvPr>
          <p:cNvSpPr>
            <a:spLocks noGrp="1" noChangeArrowheads="1"/>
          </p:cNvSpPr>
          <p:nvPr>
            <p:ph type="sldNum" sz="quarter" idx="12"/>
          </p:nvPr>
        </p:nvSpPr>
        <p:spPr>
          <a:ln/>
        </p:spPr>
        <p:txBody>
          <a:bodyPr/>
          <a:lstStyle>
            <a:lvl1pPr>
              <a:defRPr/>
            </a:lvl1pPr>
          </a:lstStyle>
          <a:p>
            <a:fld id="{8494EDE3-AB8B-4C06-9040-371779A3741A}" type="slidenum">
              <a:rPr lang="es-ES" altLang="en-US"/>
              <a:pPr/>
              <a:t>‹#›</a:t>
            </a:fld>
            <a:endParaRPr lang="es-ES" altLang="en-US"/>
          </a:p>
        </p:txBody>
      </p:sp>
    </p:spTree>
    <p:extLst>
      <p:ext uri="{BB962C8B-B14F-4D97-AF65-F5344CB8AC3E}">
        <p14:creationId xmlns:p14="http://schemas.microsoft.com/office/powerpoint/2010/main" val="2501873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09F32F3-C759-4CC1-80AE-E406C2781356}"/>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99FD3151-1B71-47F2-A54E-6F305BFE3CBC}"/>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24BB0EF0-7FA7-4547-A9A9-E88FA28D1527}"/>
              </a:ext>
            </a:extLst>
          </p:cNvPr>
          <p:cNvSpPr>
            <a:spLocks noGrp="1" noChangeArrowheads="1"/>
          </p:cNvSpPr>
          <p:nvPr>
            <p:ph type="sldNum" sz="quarter" idx="12"/>
          </p:nvPr>
        </p:nvSpPr>
        <p:spPr>
          <a:ln/>
        </p:spPr>
        <p:txBody>
          <a:bodyPr/>
          <a:lstStyle>
            <a:lvl1pPr>
              <a:defRPr/>
            </a:lvl1pPr>
          </a:lstStyle>
          <a:p>
            <a:fld id="{E5B6EDC3-998A-4D59-8F71-7A3A047D271F}" type="slidenum">
              <a:rPr lang="es-ES" altLang="en-US"/>
              <a:pPr/>
              <a:t>‹#›</a:t>
            </a:fld>
            <a:endParaRPr lang="es-ES" altLang="en-US"/>
          </a:p>
        </p:txBody>
      </p:sp>
    </p:spTree>
    <p:extLst>
      <p:ext uri="{BB962C8B-B14F-4D97-AF65-F5344CB8AC3E}">
        <p14:creationId xmlns:p14="http://schemas.microsoft.com/office/powerpoint/2010/main" val="2434869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1322414-4A10-4274-B7F0-7B44B494AD09}"/>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4E5560E8-8661-48E3-AAF3-345C6DB0C1B0}"/>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402F6958-71C7-4D71-BD36-B3199B615645}"/>
              </a:ext>
            </a:extLst>
          </p:cNvPr>
          <p:cNvSpPr>
            <a:spLocks noGrp="1" noChangeArrowheads="1"/>
          </p:cNvSpPr>
          <p:nvPr>
            <p:ph type="sldNum" sz="quarter" idx="12"/>
          </p:nvPr>
        </p:nvSpPr>
        <p:spPr>
          <a:ln/>
        </p:spPr>
        <p:txBody>
          <a:bodyPr/>
          <a:lstStyle>
            <a:lvl1pPr>
              <a:defRPr/>
            </a:lvl1pPr>
          </a:lstStyle>
          <a:p>
            <a:fld id="{534AADC4-9B55-489A-B65A-2B419A2D606B}" type="slidenum">
              <a:rPr lang="es-ES" altLang="en-US"/>
              <a:pPr/>
              <a:t>‹#›</a:t>
            </a:fld>
            <a:endParaRPr lang="es-ES" altLang="en-US"/>
          </a:p>
        </p:txBody>
      </p:sp>
    </p:spTree>
    <p:extLst>
      <p:ext uri="{BB962C8B-B14F-4D97-AF65-F5344CB8AC3E}">
        <p14:creationId xmlns:p14="http://schemas.microsoft.com/office/powerpoint/2010/main" val="41553598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0018369-CB42-4DE3-8F9F-491ED361218A}"/>
              </a:ext>
            </a:extLst>
          </p:cNvPr>
          <p:cNvSpPr>
            <a:spLocks noGrp="1" noChangeArrowheads="1"/>
          </p:cNvSpPr>
          <p:nvPr>
            <p:ph type="dt" sz="half" idx="10"/>
          </p:nvPr>
        </p:nvSpPr>
        <p:spPr>
          <a:ln/>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4B88BFCD-0FD7-4370-946F-80C46DB274EA}"/>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C69A5D3E-873D-4377-9B00-CFCE97BE9061}"/>
              </a:ext>
            </a:extLst>
          </p:cNvPr>
          <p:cNvSpPr>
            <a:spLocks noGrp="1" noChangeArrowheads="1"/>
          </p:cNvSpPr>
          <p:nvPr>
            <p:ph type="sldNum" sz="quarter" idx="12"/>
          </p:nvPr>
        </p:nvSpPr>
        <p:spPr>
          <a:ln/>
        </p:spPr>
        <p:txBody>
          <a:bodyPr/>
          <a:lstStyle>
            <a:lvl1pPr>
              <a:defRPr/>
            </a:lvl1pPr>
          </a:lstStyle>
          <a:p>
            <a:fld id="{543F12C6-35A1-4A90-B493-B08DC36ACEBF}" type="slidenum">
              <a:rPr lang="es-ES" altLang="en-US"/>
              <a:pPr/>
              <a:t>‹#›</a:t>
            </a:fld>
            <a:endParaRPr lang="es-ES" altLang="en-US"/>
          </a:p>
        </p:txBody>
      </p:sp>
    </p:spTree>
    <p:extLst>
      <p:ext uri="{BB962C8B-B14F-4D97-AF65-F5344CB8AC3E}">
        <p14:creationId xmlns:p14="http://schemas.microsoft.com/office/powerpoint/2010/main" val="34263341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194F07-9032-4151-9C8B-A44D471E8988}"/>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792D1750-6457-4119-A0F3-C0EDAA0A10DA}"/>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2EAA4EFF-462C-4756-945F-2D6D59334047}"/>
              </a:ext>
            </a:extLst>
          </p:cNvPr>
          <p:cNvSpPr>
            <a:spLocks noGrp="1" noChangeArrowheads="1"/>
          </p:cNvSpPr>
          <p:nvPr>
            <p:ph type="sldNum" sz="quarter" idx="12"/>
          </p:nvPr>
        </p:nvSpPr>
        <p:spPr>
          <a:ln/>
        </p:spPr>
        <p:txBody>
          <a:bodyPr/>
          <a:lstStyle>
            <a:lvl1pPr>
              <a:defRPr/>
            </a:lvl1pPr>
          </a:lstStyle>
          <a:p>
            <a:fld id="{8AE9F6C1-2E3A-491C-834B-4F6CCC517BB9}" type="slidenum">
              <a:rPr lang="es-ES" altLang="en-US"/>
              <a:pPr/>
              <a:t>‹#›</a:t>
            </a:fld>
            <a:endParaRPr lang="es-ES" altLang="en-US"/>
          </a:p>
        </p:txBody>
      </p:sp>
    </p:spTree>
    <p:extLst>
      <p:ext uri="{BB962C8B-B14F-4D97-AF65-F5344CB8AC3E}">
        <p14:creationId xmlns:p14="http://schemas.microsoft.com/office/powerpoint/2010/main" val="1377143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1582431-6A4B-414C-87E9-6DB5F7A44AA6}"/>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0BEB16D7-B9BA-4004-A7B7-EDA9B1D7076F}"/>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FEBF40E2-ABCD-44FE-965D-0312646A609A}"/>
              </a:ext>
            </a:extLst>
          </p:cNvPr>
          <p:cNvSpPr>
            <a:spLocks noGrp="1" noChangeArrowheads="1"/>
          </p:cNvSpPr>
          <p:nvPr>
            <p:ph type="sldNum" sz="quarter" idx="12"/>
          </p:nvPr>
        </p:nvSpPr>
        <p:spPr>
          <a:ln/>
        </p:spPr>
        <p:txBody>
          <a:bodyPr/>
          <a:lstStyle>
            <a:lvl1pPr>
              <a:defRPr/>
            </a:lvl1pPr>
          </a:lstStyle>
          <a:p>
            <a:fld id="{011947C1-0CC9-46EE-9764-8AF52927B751}" type="slidenum">
              <a:rPr lang="es-ES" altLang="en-US"/>
              <a:pPr/>
              <a:t>‹#›</a:t>
            </a:fld>
            <a:endParaRPr lang="es-ES" altLang="en-US"/>
          </a:p>
        </p:txBody>
      </p:sp>
    </p:spTree>
    <p:extLst>
      <p:ext uri="{BB962C8B-B14F-4D97-AF65-F5344CB8AC3E}">
        <p14:creationId xmlns:p14="http://schemas.microsoft.com/office/powerpoint/2010/main" val="34025450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5EAF60-D80D-4EE7-A99E-A12FE229D80C}"/>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C7E0E4D2-2D42-4EC0-B1BC-3FFAF3D087FD}"/>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1E378FCA-1531-49DE-934F-8F10C5FB1FCC}"/>
              </a:ext>
            </a:extLst>
          </p:cNvPr>
          <p:cNvSpPr>
            <a:spLocks noGrp="1" noChangeArrowheads="1"/>
          </p:cNvSpPr>
          <p:nvPr>
            <p:ph type="sldNum" sz="quarter" idx="12"/>
          </p:nvPr>
        </p:nvSpPr>
        <p:spPr>
          <a:ln/>
        </p:spPr>
        <p:txBody>
          <a:bodyPr/>
          <a:lstStyle>
            <a:lvl1pPr>
              <a:defRPr/>
            </a:lvl1pPr>
          </a:lstStyle>
          <a:p>
            <a:fld id="{8CA96DB6-7112-4907-B5B5-59BB26AD7441}" type="slidenum">
              <a:rPr lang="es-ES" altLang="en-US"/>
              <a:pPr/>
              <a:t>‹#›</a:t>
            </a:fld>
            <a:endParaRPr lang="es-ES" altLang="en-US"/>
          </a:p>
        </p:txBody>
      </p:sp>
    </p:spTree>
    <p:extLst>
      <p:ext uri="{BB962C8B-B14F-4D97-AF65-F5344CB8AC3E}">
        <p14:creationId xmlns:p14="http://schemas.microsoft.com/office/powerpoint/2010/main" val="40814769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1B881C-5E77-4975-BC5A-4BC0C4584048}"/>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553C2C61-03FB-42B6-9BAC-BEE7F941D32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AB297871-6708-44D2-8853-7D3EED43C9A6}"/>
              </a:ext>
            </a:extLst>
          </p:cNvPr>
          <p:cNvSpPr>
            <a:spLocks noGrp="1" noChangeArrowheads="1"/>
          </p:cNvSpPr>
          <p:nvPr>
            <p:ph type="sldNum" sz="quarter" idx="12"/>
          </p:nvPr>
        </p:nvSpPr>
        <p:spPr>
          <a:ln/>
        </p:spPr>
        <p:txBody>
          <a:bodyPr/>
          <a:lstStyle>
            <a:lvl1pPr>
              <a:defRPr/>
            </a:lvl1pPr>
          </a:lstStyle>
          <a:p>
            <a:fld id="{6527CC5A-0CF9-4842-A65D-57C914115E32}" type="slidenum">
              <a:rPr lang="es-ES" altLang="en-US"/>
              <a:pPr/>
              <a:t>‹#›</a:t>
            </a:fld>
            <a:endParaRPr lang="es-ES" altLang="en-US"/>
          </a:p>
        </p:txBody>
      </p:sp>
    </p:spTree>
    <p:extLst>
      <p:ext uri="{BB962C8B-B14F-4D97-AF65-F5344CB8AC3E}">
        <p14:creationId xmlns:p14="http://schemas.microsoft.com/office/powerpoint/2010/main" val="23325540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81BC9E-DBBA-48C5-84E8-C2BE9942791E}"/>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9F1EAE28-8F15-4EDC-8697-8E6A1C4F6F2E}"/>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41EF288E-633D-4C1C-A143-05D5DB44B9E3}"/>
              </a:ext>
            </a:extLst>
          </p:cNvPr>
          <p:cNvSpPr>
            <a:spLocks noGrp="1" noChangeArrowheads="1"/>
          </p:cNvSpPr>
          <p:nvPr>
            <p:ph type="sldNum" sz="quarter" idx="12"/>
          </p:nvPr>
        </p:nvSpPr>
        <p:spPr>
          <a:ln/>
        </p:spPr>
        <p:txBody>
          <a:bodyPr/>
          <a:lstStyle>
            <a:lvl1pPr>
              <a:defRPr/>
            </a:lvl1pPr>
          </a:lstStyle>
          <a:p>
            <a:fld id="{CD648C3D-32E1-4F01-8800-5C2F5F5717A8}" type="slidenum">
              <a:rPr lang="es-ES" altLang="en-US"/>
              <a:pPr/>
              <a:t>‹#›</a:t>
            </a:fld>
            <a:endParaRPr lang="es-ES" altLang="en-US"/>
          </a:p>
        </p:txBody>
      </p:sp>
    </p:spTree>
    <p:extLst>
      <p:ext uri="{BB962C8B-B14F-4D97-AF65-F5344CB8AC3E}">
        <p14:creationId xmlns:p14="http://schemas.microsoft.com/office/powerpoint/2010/main" val="385303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3AE211-2A86-404B-99FD-BCE98BA424C8}"/>
              </a:ext>
            </a:extLst>
          </p:cNvPr>
          <p:cNvSpPr>
            <a:spLocks noGrp="1"/>
          </p:cNvSpPr>
          <p:nvPr>
            <p:ph type="title" hasCustomPrompt="1"/>
          </p:nvPr>
        </p:nvSpPr>
        <p:spPr/>
        <p:txBody>
          <a:bodyPr/>
          <a:lstStyle/>
          <a:p>
            <a:r>
              <a:rPr lang="de-DE" dirty="0"/>
              <a:t>Add Page Title</a:t>
            </a:r>
          </a:p>
        </p:txBody>
      </p:sp>
      <p:sp>
        <p:nvSpPr>
          <p:cNvPr id="3" name="Inhaltsplatzhalter 2">
            <a:extLst>
              <a:ext uri="{FF2B5EF4-FFF2-40B4-BE49-F238E27FC236}">
                <a16:creationId xmlns:a16="http://schemas.microsoft.com/office/drawing/2014/main" id="{1B4CEFA3-9019-E74F-BF0B-F49D26D51B37}"/>
              </a:ext>
            </a:extLst>
          </p:cNvPr>
          <p:cNvSpPr>
            <a:spLocks noGrp="1"/>
          </p:cNvSpPr>
          <p:nvPr>
            <p:ph sz="half" idx="1"/>
          </p:nvPr>
        </p:nvSpPr>
        <p:spPr>
          <a:xfrm>
            <a:off x="285749" y="1825625"/>
            <a:ext cx="5487254" cy="4351338"/>
          </a:xfrm>
        </p:spPr>
        <p:txBody>
          <a:bodyPr/>
          <a:lstStyle/>
          <a:p>
            <a:pPr lvl="0"/>
            <a:r>
              <a:rPr lang="sr-Cyrl-CS"/>
              <a:t>Click to edit Master text styles</a:t>
            </a:r>
          </a:p>
          <a:p>
            <a:pPr lvl="1"/>
            <a:r>
              <a:rPr lang="sr-Cyrl-CS"/>
              <a:t>Second level</a:t>
            </a:r>
          </a:p>
          <a:p>
            <a:pPr lvl="2"/>
            <a:r>
              <a:rPr lang="sr-Cyrl-CS"/>
              <a:t>Third level</a:t>
            </a:r>
          </a:p>
          <a:p>
            <a:pPr lvl="3"/>
            <a:r>
              <a:rPr lang="sr-Cyrl-CS"/>
              <a:t>Fourth level</a:t>
            </a:r>
          </a:p>
          <a:p>
            <a:pPr lvl="4"/>
            <a:r>
              <a:rPr lang="sr-Cyrl-CS"/>
              <a:t>Fifth level</a:t>
            </a:r>
            <a:endParaRPr lang="de-DE"/>
          </a:p>
        </p:txBody>
      </p:sp>
      <p:sp>
        <p:nvSpPr>
          <p:cNvPr id="4" name="Inhaltsplatzhalter 3">
            <a:extLst>
              <a:ext uri="{FF2B5EF4-FFF2-40B4-BE49-F238E27FC236}">
                <a16:creationId xmlns:a16="http://schemas.microsoft.com/office/drawing/2014/main" id="{A7770A59-62EA-A348-A613-3FE1EA75DCAF}"/>
              </a:ext>
            </a:extLst>
          </p:cNvPr>
          <p:cNvSpPr>
            <a:spLocks noGrp="1"/>
          </p:cNvSpPr>
          <p:nvPr>
            <p:ph sz="half" idx="2"/>
          </p:nvPr>
        </p:nvSpPr>
        <p:spPr>
          <a:xfrm>
            <a:off x="5964072" y="1825625"/>
            <a:ext cx="5389728" cy="4351338"/>
          </a:xfrm>
        </p:spPr>
        <p:txBody>
          <a:bodyPr/>
          <a:lstStyle/>
          <a:p>
            <a:pPr lvl="0"/>
            <a:r>
              <a:rPr lang="sr-Cyrl-CS"/>
              <a:t>Click to edit Master text styles</a:t>
            </a:r>
          </a:p>
          <a:p>
            <a:pPr lvl="1"/>
            <a:r>
              <a:rPr lang="sr-Cyrl-CS"/>
              <a:t>Second level</a:t>
            </a:r>
          </a:p>
          <a:p>
            <a:pPr lvl="2"/>
            <a:r>
              <a:rPr lang="sr-Cyrl-CS"/>
              <a:t>Third level</a:t>
            </a:r>
          </a:p>
          <a:p>
            <a:pPr lvl="3"/>
            <a:r>
              <a:rPr lang="sr-Cyrl-CS"/>
              <a:t>Fourth level</a:t>
            </a:r>
          </a:p>
          <a:p>
            <a:pPr lvl="4"/>
            <a:r>
              <a:rPr lang="sr-Cyrl-CS"/>
              <a:t>Fifth level</a:t>
            </a:r>
            <a:endParaRPr lang="de-DE"/>
          </a:p>
        </p:txBody>
      </p:sp>
      <p:pic>
        <p:nvPicPr>
          <p:cNvPr id="9" name="Grafik 8">
            <a:extLst>
              <a:ext uri="{FF2B5EF4-FFF2-40B4-BE49-F238E27FC236}">
                <a16:creationId xmlns:a16="http://schemas.microsoft.com/office/drawing/2014/main" id="{D2AE89F2-B737-7543-8ED0-4FFBA9B31AAD}"/>
              </a:ext>
            </a:extLst>
          </p:cNvPr>
          <p:cNvPicPr>
            <a:picLocks noChangeAspect="1"/>
          </p:cNvPicPr>
          <p:nvPr/>
        </p:nvPicPr>
        <p:blipFill rotWithShape="1">
          <a:blip r:embed="rId2">
            <a:duotone>
              <a:schemeClr val="bg2">
                <a:shade val="45000"/>
                <a:satMod val="135000"/>
              </a:schemeClr>
              <a:prstClr val="white"/>
            </a:duotone>
            <a:alphaModFix amt="20000"/>
            <a:extLst>
              <a:ext uri="{BEBA8EAE-BF5A-486C-A8C5-ECC9F3942E4B}">
                <a14:imgProps xmlns:a14="http://schemas.microsoft.com/office/drawing/2010/main">
                  <a14:imgLayer r:embed="rId3">
                    <a14:imgEffect>
                      <a14:brightnessContrast bright="40000"/>
                    </a14:imgEffect>
                  </a14:imgLayer>
                </a14:imgProps>
              </a:ext>
            </a:extLst>
          </a:blip>
          <a:srcRect t="14622" r="42486" b="14622"/>
          <a:stretch/>
        </p:blipFill>
        <p:spPr>
          <a:xfrm>
            <a:off x="6617613" y="-1"/>
            <a:ext cx="5574387" cy="6858001"/>
          </a:xfrm>
          <a:prstGeom prst="rect">
            <a:avLst/>
          </a:prstGeom>
        </p:spPr>
      </p:pic>
      <p:sp>
        <p:nvSpPr>
          <p:cNvPr id="10" name="Rechteck 9">
            <a:extLst>
              <a:ext uri="{FF2B5EF4-FFF2-40B4-BE49-F238E27FC236}">
                <a16:creationId xmlns:a16="http://schemas.microsoft.com/office/drawing/2014/main" id="{99EC7570-584E-104E-97DD-31453857273E}"/>
              </a:ext>
            </a:extLst>
          </p:cNvPr>
          <p:cNvSpPr/>
          <p:nvPr/>
        </p:nvSpPr>
        <p:spPr>
          <a:xfrm>
            <a:off x="12012000" y="-2"/>
            <a:ext cx="180000" cy="6858001"/>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Datumsplatzhalter 3">
            <a:extLst>
              <a:ext uri="{FF2B5EF4-FFF2-40B4-BE49-F238E27FC236}">
                <a16:creationId xmlns:a16="http://schemas.microsoft.com/office/drawing/2014/main" id="{280970F9-10D2-C546-A108-33927DA3AECE}"/>
              </a:ext>
            </a:extLst>
          </p:cNvPr>
          <p:cNvSpPr txBox="1">
            <a:spLocks/>
          </p:cNvSpPr>
          <p:nvPr/>
        </p:nvSpPr>
        <p:spPr>
          <a:xfrm>
            <a:off x="1940159" y="6354762"/>
            <a:ext cx="4162425"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103156"/>
                </a:solidFill>
              </a:rPr>
              <a:t>University of Belgrade, Faculty of Philology</a:t>
            </a:r>
          </a:p>
        </p:txBody>
      </p:sp>
      <p:sp>
        <p:nvSpPr>
          <p:cNvPr id="18" name="Datumsplatzhalter 3">
            <a:extLst>
              <a:ext uri="{FF2B5EF4-FFF2-40B4-BE49-F238E27FC236}">
                <a16:creationId xmlns:a16="http://schemas.microsoft.com/office/drawing/2014/main" id="{3F4DF4A8-D965-954B-95D6-76A0F4571DCD}"/>
              </a:ext>
            </a:extLst>
          </p:cNvPr>
          <p:cNvSpPr>
            <a:spLocks noGrp="1"/>
          </p:cNvSpPr>
          <p:nvPr>
            <p:ph type="dt" sz="half" idx="10"/>
          </p:nvPr>
        </p:nvSpPr>
        <p:spPr>
          <a:xfrm>
            <a:off x="857250" y="6354761"/>
            <a:ext cx="948095"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A1772F96-892D-4719-9CBB-CEAFA6EC2643}" type="datetime1">
              <a:rPr lang="de-DE" smtClean="0"/>
              <a:t>14.10.2024</a:t>
            </a:fld>
            <a:endParaRPr lang="de-DE" dirty="0"/>
          </a:p>
        </p:txBody>
      </p:sp>
      <p:sp>
        <p:nvSpPr>
          <p:cNvPr id="19" name="Foliennummernplatzhalter 5">
            <a:extLst>
              <a:ext uri="{FF2B5EF4-FFF2-40B4-BE49-F238E27FC236}">
                <a16:creationId xmlns:a16="http://schemas.microsoft.com/office/drawing/2014/main" id="{95DC7CEC-7458-FE4C-A258-96A1654FF31D}"/>
              </a:ext>
            </a:extLst>
          </p:cNvPr>
          <p:cNvSpPr>
            <a:spLocks noGrp="1"/>
          </p:cNvSpPr>
          <p:nvPr>
            <p:ph type="sldNum" sz="quarter" idx="4"/>
          </p:nvPr>
        </p:nvSpPr>
        <p:spPr>
          <a:xfrm>
            <a:off x="285750" y="6354762"/>
            <a:ext cx="571500" cy="365125"/>
          </a:xfrm>
          <a:prstGeom prst="rect">
            <a:avLst/>
          </a:prstGeom>
        </p:spPr>
        <p:txBody>
          <a:bodyPr vert="horz" lIns="91440" tIns="45720" rIns="91440" bIns="45720" rtlCol="0" anchor="ctr"/>
          <a:lstStyle>
            <a:lvl1pPr algn="l">
              <a:defRPr sz="1400">
                <a:solidFill>
                  <a:schemeClr val="tx1">
                    <a:tint val="75000"/>
                  </a:schemeClr>
                </a:solidFill>
                <a:latin typeface="Arial" panose="020B0604020202020204" pitchFamily="34" charset="0"/>
                <a:cs typeface="Arial" panose="020B0604020202020204" pitchFamily="34" charset="0"/>
              </a:defRPr>
            </a:lvl1pPr>
          </a:lstStyle>
          <a:p>
            <a:fld id="{2AAF2EA3-CB01-FD41-857A-53193AF63843}" type="slidenum">
              <a:rPr lang="de-DE" smtClean="0"/>
              <a:pPr/>
              <a:t>‹#›</a:t>
            </a:fld>
            <a:endParaRPr lang="de-DE" dirty="0"/>
          </a:p>
        </p:txBody>
      </p:sp>
      <p:sp>
        <p:nvSpPr>
          <p:cNvPr id="20" name="Textfeld 19">
            <a:extLst>
              <a:ext uri="{FF2B5EF4-FFF2-40B4-BE49-F238E27FC236}">
                <a16:creationId xmlns:a16="http://schemas.microsoft.com/office/drawing/2014/main" id="{DF82BC05-CDB3-8C4A-92E8-F9C7A40B9E7D}"/>
              </a:ext>
            </a:extLst>
          </p:cNvPr>
          <p:cNvSpPr txBox="1"/>
          <p:nvPr/>
        </p:nvSpPr>
        <p:spPr>
          <a:xfrm>
            <a:off x="729651" y="6398823"/>
            <a:ext cx="255198" cy="276999"/>
          </a:xfrm>
          <a:prstGeom prst="rect">
            <a:avLst/>
          </a:prstGeom>
          <a:noFill/>
        </p:spPr>
        <p:txBody>
          <a:bodyPr wrap="square" rtlCol="0">
            <a:spAutoFit/>
          </a:bodyPr>
          <a:lstStyle/>
          <a:p>
            <a:r>
              <a:rPr lang="de-DE" sz="1200" dirty="0">
                <a:solidFill>
                  <a:srgbClr val="898989"/>
                </a:solidFill>
              </a:rPr>
              <a:t>|</a:t>
            </a:r>
          </a:p>
        </p:txBody>
      </p:sp>
      <p:sp>
        <p:nvSpPr>
          <p:cNvPr id="21" name="Textfeld 20">
            <a:extLst>
              <a:ext uri="{FF2B5EF4-FFF2-40B4-BE49-F238E27FC236}">
                <a16:creationId xmlns:a16="http://schemas.microsoft.com/office/drawing/2014/main" id="{9BEAA418-2F53-C84F-AD5C-BE9F6E680F7A}"/>
              </a:ext>
            </a:extLst>
          </p:cNvPr>
          <p:cNvSpPr txBox="1"/>
          <p:nvPr/>
        </p:nvSpPr>
        <p:spPr>
          <a:xfrm>
            <a:off x="1684052" y="6396908"/>
            <a:ext cx="255198" cy="276999"/>
          </a:xfrm>
          <a:prstGeom prst="rect">
            <a:avLst/>
          </a:prstGeom>
          <a:noFill/>
        </p:spPr>
        <p:txBody>
          <a:bodyPr wrap="square" rtlCol="0">
            <a:spAutoFit/>
          </a:bodyPr>
          <a:lstStyle/>
          <a:p>
            <a:r>
              <a:rPr lang="de-DE" sz="1200" dirty="0">
                <a:solidFill>
                  <a:srgbClr val="898989"/>
                </a:solidFill>
              </a:rPr>
              <a:t>|</a:t>
            </a:r>
          </a:p>
        </p:txBody>
      </p:sp>
    </p:spTree>
    <p:extLst>
      <p:ext uri="{BB962C8B-B14F-4D97-AF65-F5344CB8AC3E}">
        <p14:creationId xmlns:p14="http://schemas.microsoft.com/office/powerpoint/2010/main" val="2331922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C41589-5B4A-4AF6-9EB1-9A2CD1C0CDC2}"/>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6C86919D-9E54-4BBD-98DE-9BF4B8FDCDE9}"/>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8CDF9CA1-FA37-44C0-8E56-94522B672809}"/>
              </a:ext>
            </a:extLst>
          </p:cNvPr>
          <p:cNvSpPr>
            <a:spLocks noGrp="1" noChangeArrowheads="1"/>
          </p:cNvSpPr>
          <p:nvPr>
            <p:ph type="sldNum" sz="quarter" idx="12"/>
          </p:nvPr>
        </p:nvSpPr>
        <p:spPr>
          <a:ln/>
        </p:spPr>
        <p:txBody>
          <a:bodyPr/>
          <a:lstStyle>
            <a:lvl1pPr>
              <a:defRPr/>
            </a:lvl1pPr>
          </a:lstStyle>
          <a:p>
            <a:fld id="{429F4ED0-FFEA-4C1A-9A30-5C404BFF0F1D}" type="slidenum">
              <a:rPr lang="es-ES" altLang="en-US"/>
              <a:pPr/>
              <a:t>‹#›</a:t>
            </a:fld>
            <a:endParaRPr lang="es-ES" altLang="en-US"/>
          </a:p>
        </p:txBody>
      </p:sp>
    </p:spTree>
    <p:extLst>
      <p:ext uri="{BB962C8B-B14F-4D97-AF65-F5344CB8AC3E}">
        <p14:creationId xmlns:p14="http://schemas.microsoft.com/office/powerpoint/2010/main" val="3673024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268414"/>
            <a:ext cx="7103533" cy="750887"/>
          </a:xfrm>
        </p:spPr>
        <p:txBody>
          <a:bodyPr/>
          <a:lstStyle>
            <a:lvl1pPr>
              <a:defRPr sz="2800" b="1"/>
            </a:lvl1pPr>
          </a:lstStyle>
          <a:p>
            <a:pPr lvl="0"/>
            <a:r>
              <a:rPr lang="en-US" noProof="0"/>
              <a:t>Click to edit Master title style</a:t>
            </a:r>
            <a:endParaRPr lang="ru-RU" noProof="0"/>
          </a:p>
        </p:txBody>
      </p:sp>
      <p:sp>
        <p:nvSpPr>
          <p:cNvPr id="5123" name="Rectangle 3"/>
          <p:cNvSpPr>
            <a:spLocks noGrp="1" noChangeArrowheads="1"/>
          </p:cNvSpPr>
          <p:nvPr>
            <p:ph type="subTitle" idx="1"/>
          </p:nvPr>
        </p:nvSpPr>
        <p:spPr>
          <a:xfrm>
            <a:off x="0" y="1989139"/>
            <a:ext cx="7103533" cy="503237"/>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buFontTx/>
              <a:buNone/>
              <a:defRPr sz="2400" b="1"/>
            </a:lvl1pPr>
          </a:lstStyle>
          <a:p>
            <a:pPr lvl="0"/>
            <a:r>
              <a:rPr lang="en-US" noProof="0"/>
              <a:t>Click to edit Master subtitle style</a:t>
            </a:r>
            <a:endParaRPr lang="ru-RU" noProof="0"/>
          </a:p>
        </p:txBody>
      </p:sp>
    </p:spTree>
    <p:extLst>
      <p:ext uri="{BB962C8B-B14F-4D97-AF65-F5344CB8AC3E}">
        <p14:creationId xmlns:p14="http://schemas.microsoft.com/office/powerpoint/2010/main" val="3327794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26502826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705794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sz="half" idx="1"/>
          </p:nvPr>
        </p:nvSpPr>
        <p:spPr>
          <a:xfrm>
            <a:off x="2544234" y="981075"/>
            <a:ext cx="4265084" cy="4465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half" idx="2"/>
          </p:nvPr>
        </p:nvSpPr>
        <p:spPr>
          <a:xfrm>
            <a:off x="7012517" y="981075"/>
            <a:ext cx="4267200" cy="4465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3845069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3560187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Tree>
    <p:extLst>
      <p:ext uri="{BB962C8B-B14F-4D97-AF65-F5344CB8AC3E}">
        <p14:creationId xmlns:p14="http://schemas.microsoft.com/office/powerpoint/2010/main" val="18573935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9741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ru-RU"/>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13225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3634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38D60-14FA-A84E-8747-CECF20B2BA87}"/>
              </a:ext>
            </a:extLst>
          </p:cNvPr>
          <p:cNvSpPr>
            <a:spLocks noGrp="1"/>
          </p:cNvSpPr>
          <p:nvPr>
            <p:ph type="title" hasCustomPrompt="1"/>
          </p:nvPr>
        </p:nvSpPr>
        <p:spPr/>
        <p:txBody>
          <a:bodyPr/>
          <a:lstStyle/>
          <a:p>
            <a:r>
              <a:rPr lang="de-DE" dirty="0"/>
              <a:t>Add Page Title</a:t>
            </a:r>
          </a:p>
        </p:txBody>
      </p:sp>
      <p:pic>
        <p:nvPicPr>
          <p:cNvPr id="6" name="Grafik 5">
            <a:extLst>
              <a:ext uri="{FF2B5EF4-FFF2-40B4-BE49-F238E27FC236}">
                <a16:creationId xmlns:a16="http://schemas.microsoft.com/office/drawing/2014/main" id="{6DDBDE35-B274-9746-89B1-69F4CB1F2B30}"/>
              </a:ext>
            </a:extLst>
          </p:cNvPr>
          <p:cNvPicPr>
            <a:picLocks noChangeAspect="1"/>
          </p:cNvPicPr>
          <p:nvPr/>
        </p:nvPicPr>
        <p:blipFill rotWithShape="1">
          <a:blip r:embed="rId2">
            <a:duotone>
              <a:schemeClr val="bg2">
                <a:shade val="45000"/>
                <a:satMod val="135000"/>
              </a:schemeClr>
              <a:prstClr val="white"/>
            </a:duotone>
            <a:alphaModFix amt="20000"/>
            <a:extLst>
              <a:ext uri="{BEBA8EAE-BF5A-486C-A8C5-ECC9F3942E4B}">
                <a14:imgProps xmlns:a14="http://schemas.microsoft.com/office/drawing/2010/main">
                  <a14:imgLayer r:embed="rId3">
                    <a14:imgEffect>
                      <a14:brightnessContrast bright="40000"/>
                    </a14:imgEffect>
                  </a14:imgLayer>
                </a14:imgProps>
              </a:ext>
            </a:extLst>
          </a:blip>
          <a:srcRect t="14622" r="42486" b="14622"/>
          <a:stretch/>
        </p:blipFill>
        <p:spPr>
          <a:xfrm>
            <a:off x="6617613" y="-1"/>
            <a:ext cx="5574387" cy="6858001"/>
          </a:xfrm>
          <a:prstGeom prst="rect">
            <a:avLst/>
          </a:prstGeom>
        </p:spPr>
      </p:pic>
      <p:sp>
        <p:nvSpPr>
          <p:cNvPr id="7" name="Rechteck 6">
            <a:extLst>
              <a:ext uri="{FF2B5EF4-FFF2-40B4-BE49-F238E27FC236}">
                <a16:creationId xmlns:a16="http://schemas.microsoft.com/office/drawing/2014/main" id="{3D33E97B-72E5-DF4D-AF6D-E5B29D314372}"/>
              </a:ext>
            </a:extLst>
          </p:cNvPr>
          <p:cNvSpPr/>
          <p:nvPr/>
        </p:nvSpPr>
        <p:spPr>
          <a:xfrm>
            <a:off x="12012000" y="-2"/>
            <a:ext cx="180000" cy="6858001"/>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Datumsplatzhalter 3">
            <a:extLst>
              <a:ext uri="{FF2B5EF4-FFF2-40B4-BE49-F238E27FC236}">
                <a16:creationId xmlns:a16="http://schemas.microsoft.com/office/drawing/2014/main" id="{B764A92E-E8FD-7942-AA60-672679BD2836}"/>
              </a:ext>
            </a:extLst>
          </p:cNvPr>
          <p:cNvSpPr txBox="1">
            <a:spLocks/>
          </p:cNvSpPr>
          <p:nvPr/>
        </p:nvSpPr>
        <p:spPr>
          <a:xfrm>
            <a:off x="1940159" y="6398823"/>
            <a:ext cx="4162425"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103156"/>
                </a:solidFill>
              </a:rPr>
              <a:t>University of Belgrade, Faculty of Philology</a:t>
            </a:r>
          </a:p>
          <a:p>
            <a:endParaRPr lang="de-DE" dirty="0">
              <a:solidFill>
                <a:srgbClr val="103156"/>
              </a:solidFill>
            </a:endParaRPr>
          </a:p>
        </p:txBody>
      </p:sp>
      <p:sp>
        <p:nvSpPr>
          <p:cNvPr id="15" name="Datumsplatzhalter 3">
            <a:extLst>
              <a:ext uri="{FF2B5EF4-FFF2-40B4-BE49-F238E27FC236}">
                <a16:creationId xmlns:a16="http://schemas.microsoft.com/office/drawing/2014/main" id="{5CEB59C6-0166-8748-A2CC-F4E6A2E8131C}"/>
              </a:ext>
            </a:extLst>
          </p:cNvPr>
          <p:cNvSpPr>
            <a:spLocks noGrp="1"/>
          </p:cNvSpPr>
          <p:nvPr>
            <p:ph type="dt" sz="half" idx="2"/>
          </p:nvPr>
        </p:nvSpPr>
        <p:spPr>
          <a:xfrm>
            <a:off x="857250" y="6354761"/>
            <a:ext cx="948095"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844948D7-7A34-4FE9-81E8-840BF3D99004}" type="datetime1">
              <a:rPr lang="de-DE" smtClean="0"/>
              <a:t>14.10.2024</a:t>
            </a:fld>
            <a:endParaRPr lang="de-DE" dirty="0"/>
          </a:p>
        </p:txBody>
      </p:sp>
      <p:sp>
        <p:nvSpPr>
          <p:cNvPr id="16" name="Foliennummernplatzhalter 5">
            <a:extLst>
              <a:ext uri="{FF2B5EF4-FFF2-40B4-BE49-F238E27FC236}">
                <a16:creationId xmlns:a16="http://schemas.microsoft.com/office/drawing/2014/main" id="{76C444EC-0F17-944A-815C-B64E9FF428D0}"/>
              </a:ext>
            </a:extLst>
          </p:cNvPr>
          <p:cNvSpPr>
            <a:spLocks noGrp="1"/>
          </p:cNvSpPr>
          <p:nvPr>
            <p:ph type="sldNum" sz="quarter" idx="4"/>
          </p:nvPr>
        </p:nvSpPr>
        <p:spPr>
          <a:xfrm>
            <a:off x="285750" y="6354762"/>
            <a:ext cx="571500" cy="365125"/>
          </a:xfrm>
          <a:prstGeom prst="rect">
            <a:avLst/>
          </a:prstGeom>
        </p:spPr>
        <p:txBody>
          <a:bodyPr vert="horz" lIns="91440" tIns="45720" rIns="91440" bIns="45720" rtlCol="0" anchor="ctr"/>
          <a:lstStyle>
            <a:lvl1pPr algn="l">
              <a:defRPr sz="1400">
                <a:solidFill>
                  <a:schemeClr val="tx1">
                    <a:tint val="75000"/>
                  </a:schemeClr>
                </a:solidFill>
                <a:latin typeface="Arial" panose="020B0604020202020204" pitchFamily="34" charset="0"/>
                <a:cs typeface="Arial" panose="020B0604020202020204" pitchFamily="34" charset="0"/>
              </a:defRPr>
            </a:lvl1pPr>
          </a:lstStyle>
          <a:p>
            <a:fld id="{2AAF2EA3-CB01-FD41-857A-53193AF63843}" type="slidenum">
              <a:rPr lang="de-DE" smtClean="0"/>
              <a:pPr/>
              <a:t>‹#›</a:t>
            </a:fld>
            <a:endParaRPr lang="de-DE" dirty="0"/>
          </a:p>
        </p:txBody>
      </p:sp>
      <p:sp>
        <p:nvSpPr>
          <p:cNvPr id="17" name="Textfeld 16">
            <a:extLst>
              <a:ext uri="{FF2B5EF4-FFF2-40B4-BE49-F238E27FC236}">
                <a16:creationId xmlns:a16="http://schemas.microsoft.com/office/drawing/2014/main" id="{6439FDAB-8861-6947-BB1D-D47BCF14C48B}"/>
              </a:ext>
            </a:extLst>
          </p:cNvPr>
          <p:cNvSpPr txBox="1"/>
          <p:nvPr/>
        </p:nvSpPr>
        <p:spPr>
          <a:xfrm>
            <a:off x="729651" y="6398823"/>
            <a:ext cx="255198" cy="276999"/>
          </a:xfrm>
          <a:prstGeom prst="rect">
            <a:avLst/>
          </a:prstGeom>
          <a:noFill/>
        </p:spPr>
        <p:txBody>
          <a:bodyPr wrap="square" rtlCol="0">
            <a:spAutoFit/>
          </a:bodyPr>
          <a:lstStyle/>
          <a:p>
            <a:r>
              <a:rPr lang="de-DE" sz="1200" dirty="0">
                <a:solidFill>
                  <a:srgbClr val="898989"/>
                </a:solidFill>
              </a:rPr>
              <a:t>|</a:t>
            </a:r>
          </a:p>
        </p:txBody>
      </p:sp>
      <p:sp>
        <p:nvSpPr>
          <p:cNvPr id="18" name="Textfeld 17">
            <a:extLst>
              <a:ext uri="{FF2B5EF4-FFF2-40B4-BE49-F238E27FC236}">
                <a16:creationId xmlns:a16="http://schemas.microsoft.com/office/drawing/2014/main" id="{9EE0C8C0-5A7F-FE40-BB98-24DB14294ABA}"/>
              </a:ext>
            </a:extLst>
          </p:cNvPr>
          <p:cNvSpPr txBox="1"/>
          <p:nvPr/>
        </p:nvSpPr>
        <p:spPr>
          <a:xfrm>
            <a:off x="1684052" y="6396908"/>
            <a:ext cx="255198" cy="276999"/>
          </a:xfrm>
          <a:prstGeom prst="rect">
            <a:avLst/>
          </a:prstGeom>
          <a:noFill/>
        </p:spPr>
        <p:txBody>
          <a:bodyPr wrap="square" rtlCol="0">
            <a:spAutoFit/>
          </a:bodyPr>
          <a:lstStyle/>
          <a:p>
            <a:r>
              <a:rPr lang="de-DE" sz="1200" dirty="0">
                <a:solidFill>
                  <a:srgbClr val="898989"/>
                </a:solidFill>
              </a:rPr>
              <a:t>|</a:t>
            </a:r>
          </a:p>
        </p:txBody>
      </p:sp>
    </p:spTree>
    <p:extLst>
      <p:ext uri="{BB962C8B-B14F-4D97-AF65-F5344CB8AC3E}">
        <p14:creationId xmlns:p14="http://schemas.microsoft.com/office/powerpoint/2010/main" val="1830686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29594370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097434" y="260351"/>
            <a:ext cx="2182284" cy="5186363"/>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2544233" y="260351"/>
            <a:ext cx="6350000" cy="5186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31065943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3392" y="2130432"/>
            <a:ext cx="10905216" cy="1470025"/>
          </a:xfrm>
        </p:spPr>
        <p:txBody>
          <a:bodyPr/>
          <a:lstStyle/>
          <a:p>
            <a:r>
              <a:rPr lang="zh-CN" altLang="en-US"/>
              <a:t>单击此处编辑母版标题样式</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b="1">
                <a:solidFill>
                  <a:srgbClr val="3B2C1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lvl1pPr>
              <a:defRPr smtClean="0"/>
            </a:lvl1pPr>
          </a:lstStyle>
          <a:p>
            <a:pPr>
              <a:defRPr/>
            </a:pPr>
            <a:fld id="{981F0BDC-E549-4652-A286-CA0969B518C8}" type="datetimeFigureOut">
              <a:rPr lang="en-US" altLang="zh-CN">
                <a:solidFill>
                  <a:prstClr val="white"/>
                </a:solidFill>
              </a:rPr>
              <a:pPr>
                <a:defRPr/>
              </a:pPr>
              <a:t>10/14/2024</a:t>
            </a:fld>
            <a:endParaRPr lang="en-US" altLang="zh-CN">
              <a:solidFill>
                <a:prstClr val="white"/>
              </a:solidFill>
            </a:endParaRPr>
          </a:p>
        </p:txBody>
      </p:sp>
      <p:sp>
        <p:nvSpPr>
          <p:cNvPr id="5" name="Footer Placeholder 4"/>
          <p:cNvSpPr>
            <a:spLocks noGrp="1"/>
          </p:cNvSpPr>
          <p:nvPr>
            <p:ph type="ftr" sz="quarter" idx="11"/>
          </p:nvPr>
        </p:nvSpPr>
        <p:spPr/>
        <p:txBody>
          <a:bodyPr/>
          <a:lstStyle>
            <a:lvl1pPr>
              <a:defRPr smtClean="0"/>
            </a:lvl1pPr>
          </a:lstStyle>
          <a:p>
            <a:pPr>
              <a:defRPr/>
            </a:pPr>
            <a:endParaRPr lang="en-US" altLang="zh-CN">
              <a:solidFill>
                <a:prstClr val="white"/>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C2EB1754-0461-4CDC-A7F4-D3536E0C6AEF}" type="slidenum">
              <a:rPr lang="en-US" altLang="zh-CN">
                <a:solidFill>
                  <a:prstClr val="white"/>
                </a:solidFill>
              </a:rPr>
              <a:pPr>
                <a:defRPr/>
              </a:pPr>
              <a:t>‹#›</a:t>
            </a:fld>
            <a:endParaRPr lang="en-US" altLang="zh-CN">
              <a:solidFill>
                <a:prstClr val="white"/>
              </a:solidFill>
            </a:endParaRPr>
          </a:p>
        </p:txBody>
      </p:sp>
    </p:spTree>
    <p:extLst>
      <p:ext uri="{BB962C8B-B14F-4D97-AF65-F5344CB8AC3E}">
        <p14:creationId xmlns:p14="http://schemas.microsoft.com/office/powerpoint/2010/main" val="1756020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ABFE97B2-5039-4E8C-8232-707EB7F7CB05}" type="datetimeFigureOut">
              <a:rPr lang="en-US" altLang="zh-CN">
                <a:solidFill>
                  <a:prstClr val="white"/>
                </a:solidFill>
              </a:rPr>
              <a:pPr>
                <a:defRPr/>
              </a:pPr>
              <a:t>10/14/2024</a:t>
            </a:fld>
            <a:endParaRPr lang="en-US" altLang="zh-CN">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89FAAFA9-2410-4F11-B12F-FBC3C3227147}" type="slidenum">
              <a:rPr lang="en-US" altLang="zh-CN">
                <a:solidFill>
                  <a:prstClr val="white"/>
                </a:solidFill>
              </a:rPr>
              <a:pPr>
                <a:defRPr/>
              </a:pPr>
              <a:t>‹#›</a:t>
            </a:fld>
            <a:endParaRPr lang="en-US" altLang="zh-CN">
              <a:solidFill>
                <a:prstClr val="white"/>
              </a:solidFill>
            </a:endParaRPr>
          </a:p>
        </p:txBody>
      </p:sp>
    </p:spTree>
    <p:extLst>
      <p:ext uri="{BB962C8B-B14F-4D97-AF65-F5344CB8AC3E}">
        <p14:creationId xmlns:p14="http://schemas.microsoft.com/office/powerpoint/2010/main" val="31649642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3000" b="1" cap="all"/>
            </a:lvl1pPr>
          </a:lstStyle>
          <a:p>
            <a:r>
              <a:rPr lang="zh-CN" altLang="en-US"/>
              <a:t>单击此处编辑母版标题样式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rgbClr val="123A5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lvl1pPr>
          </a:lstStyle>
          <a:p>
            <a:pPr>
              <a:defRPr/>
            </a:pPr>
            <a:fld id="{01B37460-C785-43A8-B724-92E6F377739C}" type="datetimeFigureOut">
              <a:rPr lang="en-US" altLang="zh-CN">
                <a:solidFill>
                  <a:prstClr val="white"/>
                </a:solidFill>
              </a:rPr>
              <a:pPr>
                <a:defRPr/>
              </a:pPr>
              <a:t>10/14/2024</a:t>
            </a:fld>
            <a:endParaRPr lang="en-US" altLang="zh-CN">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CA631815-29F7-4F30-AD26-AF4A6757CDE8}" type="slidenum">
              <a:rPr lang="en-US" altLang="zh-CN">
                <a:solidFill>
                  <a:prstClr val="white"/>
                </a:solidFill>
              </a:rPr>
              <a:pPr>
                <a:defRPr/>
              </a:pPr>
              <a:t>‹#›</a:t>
            </a:fld>
            <a:endParaRPr lang="en-US" altLang="zh-CN">
              <a:solidFill>
                <a:prstClr val="white"/>
              </a:solidFill>
            </a:endParaRPr>
          </a:p>
        </p:txBody>
      </p:sp>
    </p:spTree>
    <p:extLst>
      <p:ext uri="{BB962C8B-B14F-4D97-AF65-F5344CB8AC3E}">
        <p14:creationId xmlns:p14="http://schemas.microsoft.com/office/powerpoint/2010/main" val="6174208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609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Content Placeholder 3"/>
          <p:cNvSpPr>
            <a:spLocks noGrp="1"/>
          </p:cNvSpPr>
          <p:nvPr>
            <p:ph sz="half" idx="2"/>
          </p:nvPr>
        </p:nvSpPr>
        <p:spPr>
          <a:xfrm>
            <a:off x="6197600" y="1600204"/>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Date Placeholder 3"/>
          <p:cNvSpPr>
            <a:spLocks noGrp="1"/>
          </p:cNvSpPr>
          <p:nvPr>
            <p:ph type="dt" sz="half" idx="10"/>
          </p:nvPr>
        </p:nvSpPr>
        <p:spPr/>
        <p:txBody>
          <a:bodyPr/>
          <a:lstStyle>
            <a:lvl1pPr>
              <a:defRPr/>
            </a:lvl1pPr>
          </a:lstStyle>
          <a:p>
            <a:pPr>
              <a:defRPr/>
            </a:pPr>
            <a:fld id="{EDCAF122-3DA7-481A-A681-C8F9118DF190}" type="datetimeFigureOut">
              <a:rPr lang="en-US" altLang="zh-CN">
                <a:solidFill>
                  <a:prstClr val="white"/>
                </a:solidFill>
              </a:rPr>
              <a:pPr>
                <a:defRPr/>
              </a:pPr>
              <a:t>10/14/2024</a:t>
            </a:fld>
            <a:endParaRPr lang="en-US" altLang="zh-CN">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zh-CN">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10B80BE0-735C-44A1-A24B-F6FA9E555F27}" type="slidenum">
              <a:rPr lang="en-US" altLang="zh-CN">
                <a:solidFill>
                  <a:prstClr val="white"/>
                </a:solidFill>
              </a:rPr>
              <a:pPr>
                <a:defRPr/>
              </a:pPr>
              <a:t>‹#›</a:t>
            </a:fld>
            <a:endParaRPr lang="en-US" altLang="zh-CN">
              <a:solidFill>
                <a:prstClr val="white"/>
              </a:solidFill>
            </a:endParaRPr>
          </a:p>
        </p:txBody>
      </p:sp>
    </p:spTree>
    <p:extLst>
      <p:ext uri="{BB962C8B-B14F-4D97-AF65-F5344CB8AC3E}">
        <p14:creationId xmlns:p14="http://schemas.microsoft.com/office/powerpoint/2010/main" val="4673084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a:p>
        </p:txBody>
      </p:sp>
      <p:sp>
        <p:nvSpPr>
          <p:cNvPr id="3" name="Text Placeholder 2"/>
          <p:cNvSpPr>
            <a:spLocks noGrp="1"/>
          </p:cNvSpPr>
          <p:nvPr>
            <p:ph type="body" idx="1"/>
          </p:nvPr>
        </p:nvSpPr>
        <p:spPr>
          <a:xfrm>
            <a:off x="609600" y="1535116"/>
            <a:ext cx="5386917" cy="639763"/>
          </a:xfrm>
        </p:spPr>
        <p:txBody>
          <a:bodyPr anchor="b"/>
          <a:lstStyle>
            <a:lvl1pPr marL="0" indent="0">
              <a:buNone/>
              <a:defRPr sz="1800" b="1">
                <a:solidFill>
                  <a:schemeClr val="accent4">
                    <a:lumMod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Text Placeholder 4"/>
          <p:cNvSpPr>
            <a:spLocks noGrp="1"/>
          </p:cNvSpPr>
          <p:nvPr>
            <p:ph type="body" sz="quarter" idx="3"/>
          </p:nvPr>
        </p:nvSpPr>
        <p:spPr>
          <a:xfrm>
            <a:off x="6193377" y="1535116"/>
            <a:ext cx="5389033" cy="639763"/>
          </a:xfrm>
        </p:spPr>
        <p:txBody>
          <a:bodyPr anchor="b"/>
          <a:lstStyle>
            <a:lvl1pPr marL="0" indent="0">
              <a:buNone/>
              <a:defRPr sz="1800" b="1">
                <a:solidFill>
                  <a:schemeClr val="accent4">
                    <a:lumMod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6193377"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Date Placeholder 3"/>
          <p:cNvSpPr>
            <a:spLocks noGrp="1"/>
          </p:cNvSpPr>
          <p:nvPr>
            <p:ph type="dt" sz="half" idx="10"/>
          </p:nvPr>
        </p:nvSpPr>
        <p:spPr/>
        <p:txBody>
          <a:bodyPr/>
          <a:lstStyle>
            <a:lvl1pPr>
              <a:defRPr/>
            </a:lvl1pPr>
          </a:lstStyle>
          <a:p>
            <a:pPr>
              <a:defRPr/>
            </a:pPr>
            <a:fld id="{83D1B286-C4C9-40C3-846C-372511B52289}" type="datetimeFigureOut">
              <a:rPr lang="en-US" altLang="zh-CN">
                <a:solidFill>
                  <a:prstClr val="white"/>
                </a:solidFill>
              </a:rPr>
              <a:pPr>
                <a:defRPr/>
              </a:pPr>
              <a:t>10/14/2024</a:t>
            </a:fld>
            <a:endParaRPr lang="en-US" altLang="zh-CN">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zh-CN">
              <a:solidFill>
                <a:prstClr val="white"/>
              </a:solidFill>
            </a:endParaRPr>
          </a:p>
        </p:txBody>
      </p:sp>
      <p:sp>
        <p:nvSpPr>
          <p:cNvPr id="9" name="Slide Number Placeholder 5"/>
          <p:cNvSpPr>
            <a:spLocks noGrp="1"/>
          </p:cNvSpPr>
          <p:nvPr>
            <p:ph type="sldNum" sz="quarter" idx="12"/>
          </p:nvPr>
        </p:nvSpPr>
        <p:spPr/>
        <p:txBody>
          <a:bodyPr/>
          <a:lstStyle>
            <a:lvl1pPr>
              <a:defRPr/>
            </a:lvl1pPr>
          </a:lstStyle>
          <a:p>
            <a:pPr>
              <a:defRPr/>
            </a:pPr>
            <a:fld id="{28E21CFF-A821-4827-9101-8E0E960AF85B}" type="slidenum">
              <a:rPr lang="en-US" altLang="zh-CN">
                <a:solidFill>
                  <a:prstClr val="white"/>
                </a:solidFill>
              </a:rPr>
              <a:pPr>
                <a:defRPr/>
              </a:pPr>
              <a:t>‹#›</a:t>
            </a:fld>
            <a:endParaRPr lang="en-US" altLang="zh-CN">
              <a:solidFill>
                <a:prstClr val="white"/>
              </a:solidFill>
            </a:endParaRPr>
          </a:p>
        </p:txBody>
      </p:sp>
    </p:spTree>
    <p:extLst>
      <p:ext uri="{BB962C8B-B14F-4D97-AF65-F5344CB8AC3E}">
        <p14:creationId xmlns:p14="http://schemas.microsoft.com/office/powerpoint/2010/main" val="29000412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Date Placeholder 3"/>
          <p:cNvSpPr>
            <a:spLocks noGrp="1"/>
          </p:cNvSpPr>
          <p:nvPr>
            <p:ph type="dt" sz="half" idx="10"/>
          </p:nvPr>
        </p:nvSpPr>
        <p:spPr/>
        <p:txBody>
          <a:bodyPr/>
          <a:lstStyle>
            <a:lvl1pPr>
              <a:defRPr/>
            </a:lvl1pPr>
          </a:lstStyle>
          <a:p>
            <a:pPr>
              <a:defRPr/>
            </a:pPr>
            <a:fld id="{EBFECF29-12F0-4D49-AE43-6CC92FC9AC12}" type="datetimeFigureOut">
              <a:rPr lang="en-US" altLang="zh-CN">
                <a:solidFill>
                  <a:prstClr val="white"/>
                </a:solidFill>
              </a:rPr>
              <a:pPr>
                <a:defRPr/>
              </a:pPr>
              <a:t>10/14/2024</a:t>
            </a:fld>
            <a:endParaRPr lang="en-US" altLang="zh-CN">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zh-CN">
              <a:solidFill>
                <a:prstClr val="white"/>
              </a:solidFill>
            </a:endParaRPr>
          </a:p>
        </p:txBody>
      </p:sp>
      <p:sp>
        <p:nvSpPr>
          <p:cNvPr id="5" name="Slide Number Placeholder 5"/>
          <p:cNvSpPr>
            <a:spLocks noGrp="1"/>
          </p:cNvSpPr>
          <p:nvPr>
            <p:ph type="sldNum" sz="quarter" idx="12"/>
          </p:nvPr>
        </p:nvSpPr>
        <p:spPr/>
        <p:txBody>
          <a:bodyPr/>
          <a:lstStyle>
            <a:lvl1pPr>
              <a:defRPr/>
            </a:lvl1pPr>
          </a:lstStyle>
          <a:p>
            <a:pPr>
              <a:defRPr/>
            </a:pPr>
            <a:fld id="{D3D6BC1E-1BC1-471B-88D9-66D21AC25CD3}" type="slidenum">
              <a:rPr lang="en-US" altLang="zh-CN">
                <a:solidFill>
                  <a:prstClr val="white"/>
                </a:solidFill>
              </a:rPr>
              <a:pPr>
                <a:defRPr/>
              </a:pPr>
              <a:t>‹#›</a:t>
            </a:fld>
            <a:endParaRPr lang="en-US" altLang="zh-CN">
              <a:solidFill>
                <a:prstClr val="white"/>
              </a:solidFill>
            </a:endParaRPr>
          </a:p>
        </p:txBody>
      </p:sp>
    </p:spTree>
    <p:extLst>
      <p:ext uri="{BB962C8B-B14F-4D97-AF65-F5344CB8AC3E}">
        <p14:creationId xmlns:p14="http://schemas.microsoft.com/office/powerpoint/2010/main" val="21292824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14326F-57BD-4A39-9359-4197E5E264D5}" type="datetimeFigureOut">
              <a:rPr lang="en-US" altLang="zh-CN">
                <a:solidFill>
                  <a:prstClr val="white"/>
                </a:solidFill>
              </a:rPr>
              <a:pPr>
                <a:defRPr/>
              </a:pPr>
              <a:t>10/14/2024</a:t>
            </a:fld>
            <a:endParaRPr lang="en-US" altLang="zh-CN">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zh-CN">
              <a:solidFill>
                <a:prstClr val="white"/>
              </a:solidFill>
            </a:endParaRPr>
          </a:p>
        </p:txBody>
      </p:sp>
      <p:sp>
        <p:nvSpPr>
          <p:cNvPr id="4" name="Slide Number Placeholder 5"/>
          <p:cNvSpPr>
            <a:spLocks noGrp="1"/>
          </p:cNvSpPr>
          <p:nvPr>
            <p:ph type="sldNum" sz="quarter" idx="12"/>
          </p:nvPr>
        </p:nvSpPr>
        <p:spPr/>
        <p:txBody>
          <a:bodyPr/>
          <a:lstStyle>
            <a:lvl1pPr>
              <a:defRPr/>
            </a:lvl1pPr>
          </a:lstStyle>
          <a:p>
            <a:pPr>
              <a:defRPr/>
            </a:pPr>
            <a:fld id="{4CBCC386-EB64-498C-A5BA-EB843A2311C5}" type="slidenum">
              <a:rPr lang="en-US" altLang="zh-CN">
                <a:solidFill>
                  <a:prstClr val="white"/>
                </a:solidFill>
              </a:rPr>
              <a:pPr>
                <a:defRPr/>
              </a:pPr>
              <a:t>‹#›</a:t>
            </a:fld>
            <a:endParaRPr lang="en-US" altLang="zh-CN">
              <a:solidFill>
                <a:prstClr val="white"/>
              </a:solidFill>
            </a:endParaRPr>
          </a:p>
        </p:txBody>
      </p:sp>
    </p:spTree>
    <p:extLst>
      <p:ext uri="{BB962C8B-B14F-4D97-AF65-F5344CB8AC3E}">
        <p14:creationId xmlns:p14="http://schemas.microsoft.com/office/powerpoint/2010/main" val="34099786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52"/>
            <a:ext cx="4011084" cy="1162051"/>
          </a:xfrm>
        </p:spPr>
        <p:txBody>
          <a:bodyPr anchor="b"/>
          <a:lstStyle>
            <a:lvl1pPr algn="l">
              <a:defRPr sz="1500" b="1"/>
            </a:lvl1pPr>
          </a:lstStyle>
          <a:p>
            <a:r>
              <a:rPr lang="zh-CN" altLang="en-US"/>
              <a:t>单击此处编辑母版标题样式</a:t>
            </a:r>
            <a:endParaRPr lang="en-US"/>
          </a:p>
        </p:txBody>
      </p:sp>
      <p:sp>
        <p:nvSpPr>
          <p:cNvPr id="3" name="Content Placeholder 2"/>
          <p:cNvSpPr>
            <a:spLocks noGrp="1"/>
          </p:cNvSpPr>
          <p:nvPr>
            <p:ph idx="1"/>
          </p:nvPr>
        </p:nvSpPr>
        <p:spPr>
          <a:xfrm>
            <a:off x="4766733"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3"/>
          <p:cNvSpPr>
            <a:spLocks noGrp="1"/>
          </p:cNvSpPr>
          <p:nvPr>
            <p:ph type="dt" sz="half" idx="10"/>
          </p:nvPr>
        </p:nvSpPr>
        <p:spPr/>
        <p:txBody>
          <a:bodyPr/>
          <a:lstStyle>
            <a:lvl1pPr>
              <a:defRPr/>
            </a:lvl1pPr>
          </a:lstStyle>
          <a:p>
            <a:pPr>
              <a:defRPr/>
            </a:pPr>
            <a:fld id="{6A80473E-0087-4E96-AE74-2CA90962E1BD}" type="datetimeFigureOut">
              <a:rPr lang="en-US" altLang="zh-CN">
                <a:solidFill>
                  <a:prstClr val="white"/>
                </a:solidFill>
              </a:rPr>
              <a:pPr>
                <a:defRPr/>
              </a:pPr>
              <a:t>10/14/2024</a:t>
            </a:fld>
            <a:endParaRPr lang="en-US" altLang="zh-CN">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zh-CN">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BBA4C833-6565-4FA2-B23A-DE3544270ACF}" type="slidenum">
              <a:rPr lang="en-US" altLang="zh-CN">
                <a:solidFill>
                  <a:prstClr val="white"/>
                </a:solidFill>
              </a:rPr>
              <a:pPr>
                <a:defRPr/>
              </a:pPr>
              <a:t>‹#›</a:t>
            </a:fld>
            <a:endParaRPr lang="en-US" altLang="zh-CN">
              <a:solidFill>
                <a:prstClr val="white"/>
              </a:solidFill>
            </a:endParaRPr>
          </a:p>
        </p:txBody>
      </p:sp>
    </p:spTree>
    <p:extLst>
      <p:ext uri="{BB962C8B-B14F-4D97-AF65-F5344CB8AC3E}">
        <p14:creationId xmlns:p14="http://schemas.microsoft.com/office/powerpoint/2010/main" val="25127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B646FCBC-1D69-B948-BBAD-8F3B09E392D4}"/>
              </a:ext>
            </a:extLst>
          </p:cNvPr>
          <p:cNvPicPr>
            <a:picLocks noChangeAspect="1"/>
          </p:cNvPicPr>
          <p:nvPr/>
        </p:nvPicPr>
        <p:blipFill rotWithShape="1">
          <a:blip r:embed="rId2">
            <a:duotone>
              <a:schemeClr val="bg2">
                <a:shade val="45000"/>
                <a:satMod val="135000"/>
              </a:schemeClr>
              <a:prstClr val="white"/>
            </a:duotone>
            <a:alphaModFix amt="20000"/>
            <a:extLst>
              <a:ext uri="{BEBA8EAE-BF5A-486C-A8C5-ECC9F3942E4B}">
                <a14:imgProps xmlns:a14="http://schemas.microsoft.com/office/drawing/2010/main">
                  <a14:imgLayer r:embed="rId3">
                    <a14:imgEffect>
                      <a14:brightnessContrast bright="40000"/>
                    </a14:imgEffect>
                  </a14:imgLayer>
                </a14:imgProps>
              </a:ext>
            </a:extLst>
          </a:blip>
          <a:srcRect t="14622" r="42486" b="14622"/>
          <a:stretch/>
        </p:blipFill>
        <p:spPr>
          <a:xfrm>
            <a:off x="6617613" y="-1"/>
            <a:ext cx="5574387" cy="6858001"/>
          </a:xfrm>
          <a:prstGeom prst="rect">
            <a:avLst/>
          </a:prstGeom>
        </p:spPr>
      </p:pic>
      <p:sp>
        <p:nvSpPr>
          <p:cNvPr id="17" name="Rechteck 16">
            <a:extLst>
              <a:ext uri="{FF2B5EF4-FFF2-40B4-BE49-F238E27FC236}">
                <a16:creationId xmlns:a16="http://schemas.microsoft.com/office/drawing/2014/main" id="{5902E6D8-D3E0-0340-BCF4-269C56E2677F}"/>
              </a:ext>
            </a:extLst>
          </p:cNvPr>
          <p:cNvSpPr/>
          <p:nvPr/>
        </p:nvSpPr>
        <p:spPr>
          <a:xfrm>
            <a:off x="12012000" y="-2"/>
            <a:ext cx="180000" cy="6858001"/>
          </a:xfrm>
          <a:prstGeom prst="rect">
            <a:avLst/>
          </a:prstGeom>
          <a:solidFill>
            <a:srgbClr val="103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Datumsplatzhalter 3">
            <a:extLst>
              <a:ext uri="{FF2B5EF4-FFF2-40B4-BE49-F238E27FC236}">
                <a16:creationId xmlns:a16="http://schemas.microsoft.com/office/drawing/2014/main" id="{5F78B669-BD4F-7545-ADF9-0E78F6FD4193}"/>
              </a:ext>
            </a:extLst>
          </p:cNvPr>
          <p:cNvSpPr txBox="1">
            <a:spLocks/>
          </p:cNvSpPr>
          <p:nvPr/>
        </p:nvSpPr>
        <p:spPr>
          <a:xfrm>
            <a:off x="1940159" y="6354762"/>
            <a:ext cx="4162425"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solidFill>
                <a:srgbClr val="103156"/>
              </a:solidFill>
            </a:endParaRPr>
          </a:p>
        </p:txBody>
      </p:sp>
      <p:sp>
        <p:nvSpPr>
          <p:cNvPr id="19" name="Datumsplatzhalter 3">
            <a:extLst>
              <a:ext uri="{FF2B5EF4-FFF2-40B4-BE49-F238E27FC236}">
                <a16:creationId xmlns:a16="http://schemas.microsoft.com/office/drawing/2014/main" id="{4FF71609-3B95-3D45-9183-90E127530113}"/>
              </a:ext>
            </a:extLst>
          </p:cNvPr>
          <p:cNvSpPr>
            <a:spLocks noGrp="1"/>
          </p:cNvSpPr>
          <p:nvPr>
            <p:ph type="dt" sz="half" idx="2"/>
          </p:nvPr>
        </p:nvSpPr>
        <p:spPr>
          <a:xfrm>
            <a:off x="857250" y="6354761"/>
            <a:ext cx="948095"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66B69E51-F434-470F-BE8D-5B92C36586A4}" type="datetime1">
              <a:rPr lang="de-DE" smtClean="0"/>
              <a:t>14.10.2024</a:t>
            </a:fld>
            <a:endParaRPr lang="de-DE" dirty="0"/>
          </a:p>
        </p:txBody>
      </p:sp>
      <p:sp>
        <p:nvSpPr>
          <p:cNvPr id="20" name="Foliennummernplatzhalter 5">
            <a:extLst>
              <a:ext uri="{FF2B5EF4-FFF2-40B4-BE49-F238E27FC236}">
                <a16:creationId xmlns:a16="http://schemas.microsoft.com/office/drawing/2014/main" id="{E0779E8C-AD33-6340-852F-4B14638505CB}"/>
              </a:ext>
            </a:extLst>
          </p:cNvPr>
          <p:cNvSpPr>
            <a:spLocks noGrp="1"/>
          </p:cNvSpPr>
          <p:nvPr>
            <p:ph type="sldNum" sz="quarter" idx="4"/>
          </p:nvPr>
        </p:nvSpPr>
        <p:spPr>
          <a:xfrm>
            <a:off x="285750" y="6354762"/>
            <a:ext cx="571500" cy="365125"/>
          </a:xfrm>
          <a:prstGeom prst="rect">
            <a:avLst/>
          </a:prstGeom>
        </p:spPr>
        <p:txBody>
          <a:bodyPr vert="horz" lIns="91440" tIns="45720" rIns="91440" bIns="45720" rtlCol="0" anchor="ctr"/>
          <a:lstStyle>
            <a:lvl1pPr algn="l">
              <a:defRPr sz="1400">
                <a:solidFill>
                  <a:schemeClr val="tx1">
                    <a:tint val="75000"/>
                  </a:schemeClr>
                </a:solidFill>
                <a:latin typeface="Arial" panose="020B0604020202020204" pitchFamily="34" charset="0"/>
                <a:cs typeface="Arial" panose="020B0604020202020204" pitchFamily="34" charset="0"/>
              </a:defRPr>
            </a:lvl1pPr>
          </a:lstStyle>
          <a:p>
            <a:fld id="{2AAF2EA3-CB01-FD41-857A-53193AF63843}" type="slidenum">
              <a:rPr lang="de-DE" smtClean="0"/>
              <a:pPr/>
              <a:t>‹#›</a:t>
            </a:fld>
            <a:endParaRPr lang="de-DE" dirty="0"/>
          </a:p>
        </p:txBody>
      </p:sp>
      <p:sp>
        <p:nvSpPr>
          <p:cNvPr id="21" name="Textfeld 20">
            <a:extLst>
              <a:ext uri="{FF2B5EF4-FFF2-40B4-BE49-F238E27FC236}">
                <a16:creationId xmlns:a16="http://schemas.microsoft.com/office/drawing/2014/main" id="{70AC3FA3-A90A-304A-AD1D-57AFAF18A684}"/>
              </a:ext>
            </a:extLst>
          </p:cNvPr>
          <p:cNvSpPr txBox="1"/>
          <p:nvPr/>
        </p:nvSpPr>
        <p:spPr>
          <a:xfrm>
            <a:off x="729651" y="6398823"/>
            <a:ext cx="255198" cy="276999"/>
          </a:xfrm>
          <a:prstGeom prst="rect">
            <a:avLst/>
          </a:prstGeom>
          <a:noFill/>
        </p:spPr>
        <p:txBody>
          <a:bodyPr wrap="square" rtlCol="0">
            <a:spAutoFit/>
          </a:bodyPr>
          <a:lstStyle/>
          <a:p>
            <a:r>
              <a:rPr lang="de-DE" sz="1200" dirty="0">
                <a:solidFill>
                  <a:srgbClr val="898989"/>
                </a:solidFill>
              </a:rPr>
              <a:t>|</a:t>
            </a:r>
          </a:p>
        </p:txBody>
      </p:sp>
      <p:sp>
        <p:nvSpPr>
          <p:cNvPr id="22" name="Textfeld 21">
            <a:extLst>
              <a:ext uri="{FF2B5EF4-FFF2-40B4-BE49-F238E27FC236}">
                <a16:creationId xmlns:a16="http://schemas.microsoft.com/office/drawing/2014/main" id="{51E8A169-F832-C741-8D18-EE78DB425B1B}"/>
              </a:ext>
            </a:extLst>
          </p:cNvPr>
          <p:cNvSpPr txBox="1"/>
          <p:nvPr/>
        </p:nvSpPr>
        <p:spPr>
          <a:xfrm>
            <a:off x="1684052" y="6396908"/>
            <a:ext cx="255198" cy="276999"/>
          </a:xfrm>
          <a:prstGeom prst="rect">
            <a:avLst/>
          </a:prstGeom>
          <a:noFill/>
        </p:spPr>
        <p:txBody>
          <a:bodyPr wrap="square" rtlCol="0">
            <a:spAutoFit/>
          </a:bodyPr>
          <a:lstStyle/>
          <a:p>
            <a:r>
              <a:rPr lang="de-DE" sz="1200" dirty="0">
                <a:solidFill>
                  <a:srgbClr val="898989"/>
                </a:solidFill>
              </a:rPr>
              <a:t>|</a:t>
            </a:r>
          </a:p>
        </p:txBody>
      </p:sp>
      <p:sp>
        <p:nvSpPr>
          <p:cNvPr id="2" name="Rectangle 1"/>
          <p:cNvSpPr/>
          <p:nvPr userDrawn="1"/>
        </p:nvSpPr>
        <p:spPr>
          <a:xfrm>
            <a:off x="1832123" y="6419897"/>
            <a:ext cx="3102131"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University of Belgrade, Faculty of Philology</a:t>
            </a:r>
          </a:p>
        </p:txBody>
      </p:sp>
    </p:spTree>
    <p:extLst>
      <p:ext uri="{BB962C8B-B14F-4D97-AF65-F5344CB8AC3E}">
        <p14:creationId xmlns:p14="http://schemas.microsoft.com/office/powerpoint/2010/main" val="39149156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1500" b="1"/>
            </a:lvl1pPr>
          </a:lstStyle>
          <a:p>
            <a:r>
              <a:rPr lang="zh-CN" altLang="en-US"/>
              <a:t>单击此处编辑母版标题样式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3"/>
          <p:cNvSpPr>
            <a:spLocks noGrp="1"/>
          </p:cNvSpPr>
          <p:nvPr>
            <p:ph type="dt" sz="half" idx="10"/>
          </p:nvPr>
        </p:nvSpPr>
        <p:spPr/>
        <p:txBody>
          <a:bodyPr/>
          <a:lstStyle>
            <a:lvl1pPr>
              <a:defRPr/>
            </a:lvl1pPr>
          </a:lstStyle>
          <a:p>
            <a:pPr>
              <a:defRPr/>
            </a:pPr>
            <a:fld id="{CDEEAE1D-450C-4B55-B127-E3308B9560B7}" type="datetimeFigureOut">
              <a:rPr lang="en-US" altLang="zh-CN">
                <a:solidFill>
                  <a:prstClr val="white"/>
                </a:solidFill>
              </a:rPr>
              <a:pPr>
                <a:defRPr/>
              </a:pPr>
              <a:t>10/14/2024</a:t>
            </a:fld>
            <a:endParaRPr lang="en-US" altLang="zh-CN">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zh-CN">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126F956A-AE2F-498F-8C4E-C4C76D607D07}" type="slidenum">
              <a:rPr lang="en-US" altLang="zh-CN">
                <a:solidFill>
                  <a:prstClr val="white"/>
                </a:solidFill>
              </a:rPr>
              <a:pPr>
                <a:defRPr/>
              </a:pPr>
              <a:t>‹#›</a:t>
            </a:fld>
            <a:endParaRPr lang="en-US" altLang="zh-CN">
              <a:solidFill>
                <a:prstClr val="white"/>
              </a:solidFill>
            </a:endParaRPr>
          </a:p>
        </p:txBody>
      </p:sp>
    </p:spTree>
    <p:extLst>
      <p:ext uri="{BB962C8B-B14F-4D97-AF65-F5344CB8AC3E}">
        <p14:creationId xmlns:p14="http://schemas.microsoft.com/office/powerpoint/2010/main" val="26610749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5D38D967-1C08-4E0D-B5C6-3B2B85BAC6D1}" type="datetimeFigureOut">
              <a:rPr lang="en-US" altLang="zh-CN">
                <a:solidFill>
                  <a:prstClr val="white"/>
                </a:solidFill>
              </a:rPr>
              <a:pPr>
                <a:defRPr/>
              </a:pPr>
              <a:t>10/14/2024</a:t>
            </a:fld>
            <a:endParaRPr lang="en-US" altLang="zh-CN">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3B9374A3-35A5-46AD-B019-8BDA7262EED6}" type="slidenum">
              <a:rPr lang="en-US" altLang="zh-CN">
                <a:solidFill>
                  <a:prstClr val="white"/>
                </a:solidFill>
              </a:rPr>
              <a:pPr>
                <a:defRPr/>
              </a:pPr>
              <a:t>‹#›</a:t>
            </a:fld>
            <a:endParaRPr lang="en-US" altLang="zh-CN">
              <a:solidFill>
                <a:prstClr val="white"/>
              </a:solidFill>
            </a:endParaRPr>
          </a:p>
        </p:txBody>
      </p:sp>
    </p:spTree>
    <p:extLst>
      <p:ext uri="{BB962C8B-B14F-4D97-AF65-F5344CB8AC3E}">
        <p14:creationId xmlns:p14="http://schemas.microsoft.com/office/powerpoint/2010/main" val="4422548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nvPr>
        </p:nvSpPr>
        <p:spPr/>
        <p:txBody>
          <a:bodyPr/>
          <a:lstStyle>
            <a:lvl1pPr>
              <a:defRPr/>
            </a:lvl1pPr>
          </a:lstStyle>
          <a:p>
            <a:pPr>
              <a:defRPr/>
            </a:pPr>
            <a:fld id="{A31C0BB2-D16A-4286-A49F-B43389F6A9F4}" type="datetimeFigureOut">
              <a:rPr lang="en-US" altLang="zh-CN">
                <a:solidFill>
                  <a:prstClr val="white"/>
                </a:solidFill>
              </a:rPr>
              <a:pPr>
                <a:defRPr/>
              </a:pPr>
              <a:t>10/14/2024</a:t>
            </a:fld>
            <a:endParaRPr lang="en-US" altLang="zh-CN">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CN">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0655D83-0445-4008-8291-F7CD1D51BD0D}" type="slidenum">
              <a:rPr lang="en-US" altLang="zh-CN">
                <a:solidFill>
                  <a:prstClr val="white"/>
                </a:solidFill>
              </a:rPr>
              <a:pPr>
                <a:defRPr/>
              </a:pPr>
              <a:t>‹#›</a:t>
            </a:fld>
            <a:endParaRPr lang="en-US" altLang="zh-CN">
              <a:solidFill>
                <a:prstClr val="white"/>
              </a:solidFill>
            </a:endParaRPr>
          </a:p>
        </p:txBody>
      </p:sp>
    </p:spTree>
    <p:extLst>
      <p:ext uri="{BB962C8B-B14F-4D97-AF65-F5344CB8AC3E}">
        <p14:creationId xmlns:p14="http://schemas.microsoft.com/office/powerpoint/2010/main" val="34705539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05833" y="1901951"/>
            <a:ext cx="10363200" cy="1374345"/>
          </a:xfrm>
        </p:spPr>
        <p:txBody>
          <a:bodyPr>
            <a:normAutofit/>
          </a:bodyPr>
          <a:lstStyle>
            <a:lvl1pPr algn="l">
              <a:defRPr sz="3600">
                <a:solidFill>
                  <a:srgbClr val="EA5400"/>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022913" y="3123590"/>
            <a:ext cx="8534400" cy="1068934"/>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a:t>
            </a:r>
          </a:p>
          <a:p>
            <a:pPr lvl="0"/>
            <a:r>
              <a:rPr lang="en-US" dirty="0"/>
              <a:t>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6789698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EA540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2800">
                <a:solidFill>
                  <a:schemeClr val="bg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4252288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27473" y="274638"/>
            <a:ext cx="9354927" cy="1143000"/>
          </a:xfrm>
        </p:spPr>
        <p:txBody>
          <a:bodyPr>
            <a:normAutofit/>
          </a:bodyPr>
          <a:lstStyle>
            <a:lvl1pPr algn="l">
              <a:defRPr sz="3600">
                <a:solidFill>
                  <a:srgbClr val="D95E01"/>
                </a:solidFill>
              </a:defRPr>
            </a:lvl1pPr>
          </a:lstStyle>
          <a:p>
            <a:r>
              <a:rPr lang="en-US" dirty="0"/>
              <a:t>Click to edit Master title style</a:t>
            </a:r>
          </a:p>
        </p:txBody>
      </p:sp>
      <p:sp>
        <p:nvSpPr>
          <p:cNvPr id="3" name="Content Placeholder 2"/>
          <p:cNvSpPr>
            <a:spLocks noGrp="1"/>
          </p:cNvSpPr>
          <p:nvPr>
            <p:ph idx="1"/>
          </p:nvPr>
        </p:nvSpPr>
        <p:spPr>
          <a:xfrm>
            <a:off x="2227473" y="1443836"/>
            <a:ext cx="9354927" cy="4275740"/>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121107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8820938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22674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D95E01"/>
                </a:solidFill>
              </a:defRPr>
            </a:lvl1pPr>
          </a:lstStyle>
          <a:p>
            <a:r>
              <a:rPr lang="en-US" dirty="0"/>
              <a:t>Click to edit Master title style</a:t>
            </a:r>
          </a:p>
        </p:txBody>
      </p:sp>
      <p:sp>
        <p:nvSpPr>
          <p:cNvPr id="3" name="Text Placeholder 2"/>
          <p:cNvSpPr>
            <a:spLocks noGrp="1"/>
          </p:cNvSpPr>
          <p:nvPr>
            <p:ph type="body" idx="1"/>
          </p:nvPr>
        </p:nvSpPr>
        <p:spPr>
          <a:xfrm>
            <a:off x="609600" y="1443835"/>
            <a:ext cx="5386917"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073698"/>
            <a:ext cx="5386917" cy="3798583"/>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443835"/>
            <a:ext cx="5389033"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073698"/>
            <a:ext cx="5389033" cy="3798583"/>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7581299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793610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8CB3E591-3738-A04A-89F5-FE0C332DB824}"/>
              </a:ext>
            </a:extLst>
          </p:cNvPr>
          <p:cNvSpPr/>
          <p:nvPr/>
        </p:nvSpPr>
        <p:spPr>
          <a:xfrm>
            <a:off x="6096001" y="-1"/>
            <a:ext cx="609600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1EF5AC51-756F-7B4A-A98B-355DECA75F67}"/>
              </a:ext>
            </a:extLst>
          </p:cNvPr>
          <p:cNvPicPr>
            <a:picLocks noChangeAspect="1"/>
          </p:cNvPicPr>
          <p:nvPr/>
        </p:nvPicPr>
        <p:blipFill rotWithShape="1">
          <a:blip r:embed="rId2"/>
          <a:srcRect t="14145" r="45023" b="15098"/>
          <a:stretch/>
        </p:blipFill>
        <p:spPr>
          <a:xfrm>
            <a:off x="6863447" y="-1"/>
            <a:ext cx="5328553" cy="6858001"/>
          </a:xfrm>
          <a:prstGeom prst="rect">
            <a:avLst/>
          </a:prstGeom>
        </p:spPr>
      </p:pic>
      <p:sp>
        <p:nvSpPr>
          <p:cNvPr id="2" name="Titel 1">
            <a:extLst>
              <a:ext uri="{FF2B5EF4-FFF2-40B4-BE49-F238E27FC236}">
                <a16:creationId xmlns:a16="http://schemas.microsoft.com/office/drawing/2014/main" id="{1967519E-67C2-F249-96FD-35C287BE730B}"/>
              </a:ext>
            </a:extLst>
          </p:cNvPr>
          <p:cNvSpPr>
            <a:spLocks noGrp="1"/>
          </p:cNvSpPr>
          <p:nvPr>
            <p:ph type="ctrTitle" hasCustomPrompt="1"/>
          </p:nvPr>
        </p:nvSpPr>
        <p:spPr>
          <a:xfrm>
            <a:off x="292100" y="2009632"/>
            <a:ext cx="5549142" cy="2838734"/>
          </a:xfrm>
        </p:spPr>
        <p:txBody>
          <a:bodyPr anchor="ctr"/>
          <a:lstStyle>
            <a:lvl1pPr algn="l">
              <a:defRPr sz="6000" b="0" i="1">
                <a:latin typeface="Arial" panose="020B0604020202020204" pitchFamily="34" charset="0"/>
                <a:cs typeface="Arial" panose="020B0604020202020204" pitchFamily="34" charset="0"/>
              </a:defRPr>
            </a:lvl1pPr>
          </a:lstStyle>
          <a:p>
            <a:r>
              <a:rPr lang="de-DE" dirty="0"/>
              <a:t>Add last </a:t>
            </a:r>
            <a:r>
              <a:rPr lang="de-DE" dirty="0" err="1"/>
              <a:t>greeting</a:t>
            </a:r>
            <a:r>
              <a:rPr lang="de-DE" dirty="0"/>
              <a:t> </a:t>
            </a:r>
            <a:r>
              <a:rPr lang="de-DE" dirty="0" err="1"/>
              <a:t>word</a:t>
            </a:r>
            <a:endParaRPr lang="de-DE" dirty="0"/>
          </a:p>
        </p:txBody>
      </p:sp>
      <p:sp>
        <p:nvSpPr>
          <p:cNvPr id="12" name="Textfeld 11">
            <a:extLst>
              <a:ext uri="{FF2B5EF4-FFF2-40B4-BE49-F238E27FC236}">
                <a16:creationId xmlns:a16="http://schemas.microsoft.com/office/drawing/2014/main" id="{FACE2AE3-7FCA-FB40-89E9-29F04DA49164}"/>
              </a:ext>
            </a:extLst>
          </p:cNvPr>
          <p:cNvSpPr txBox="1"/>
          <p:nvPr/>
        </p:nvSpPr>
        <p:spPr>
          <a:xfrm>
            <a:off x="292100" y="306705"/>
            <a:ext cx="2476447" cy="584775"/>
          </a:xfrm>
          <a:prstGeom prst="rect">
            <a:avLst/>
          </a:prstGeom>
          <a:noFill/>
        </p:spPr>
        <p:txBody>
          <a:bodyPr wrap="none" rtlCol="0">
            <a:spAutoFit/>
          </a:bodyPr>
          <a:lstStyle/>
          <a:p>
            <a:pPr algn="l"/>
            <a:r>
              <a:rPr lang="sr-Cyrl-RS" sz="1600" b="0" i="0" spc="0" dirty="0">
                <a:solidFill>
                  <a:schemeClr val="accent1">
                    <a:lumMod val="50000"/>
                  </a:schemeClr>
                </a:solidFill>
                <a:latin typeface="Arial" panose="020B0604020202020204" pitchFamily="34" charset="0"/>
                <a:cs typeface="Arial" panose="020B0604020202020204" pitchFamily="34" charset="0"/>
              </a:rPr>
              <a:t>Универзитет у Београду</a:t>
            </a:r>
          </a:p>
          <a:p>
            <a:pPr algn="l"/>
            <a:r>
              <a:rPr lang="sr-Cyrl-RS" sz="1600" b="0" i="0" spc="0" dirty="0">
                <a:solidFill>
                  <a:schemeClr val="accent1">
                    <a:lumMod val="50000"/>
                  </a:schemeClr>
                </a:solidFill>
                <a:latin typeface="Arial" panose="020B0604020202020204" pitchFamily="34" charset="0"/>
                <a:cs typeface="Arial" panose="020B0604020202020204" pitchFamily="34" charset="0"/>
              </a:rPr>
              <a:t>Филолошки факултет</a:t>
            </a:r>
            <a:endParaRPr lang="en-US" sz="1600" b="0" i="0" spc="0" dirty="0">
              <a:solidFill>
                <a:schemeClr val="accent1">
                  <a:lumMod val="50000"/>
                </a:schemeClr>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12F66613-CF79-9247-BB56-C96BB649A030}"/>
              </a:ext>
            </a:extLst>
          </p:cNvPr>
          <p:cNvPicPr>
            <a:picLocks noChangeAspect="1"/>
          </p:cNvPicPr>
          <p:nvPr/>
        </p:nvPicPr>
        <p:blipFill rotWithShape="1">
          <a:blip r:embed="rId3"/>
          <a:srcRect t="14622" r="42486" b="14622"/>
          <a:stretch/>
        </p:blipFill>
        <p:spPr>
          <a:xfrm>
            <a:off x="6617613" y="-1"/>
            <a:ext cx="5574387" cy="6858001"/>
          </a:xfrm>
          <a:prstGeom prst="rect">
            <a:avLst/>
          </a:prstGeom>
        </p:spPr>
      </p:pic>
      <p:sp>
        <p:nvSpPr>
          <p:cNvPr id="4" name="Textfeld 3">
            <a:extLst>
              <a:ext uri="{FF2B5EF4-FFF2-40B4-BE49-F238E27FC236}">
                <a16:creationId xmlns:a16="http://schemas.microsoft.com/office/drawing/2014/main" id="{62401ECF-2ECB-9F4B-9C39-9870A653CBE0}"/>
              </a:ext>
            </a:extLst>
          </p:cNvPr>
          <p:cNvSpPr txBox="1"/>
          <p:nvPr/>
        </p:nvSpPr>
        <p:spPr>
          <a:xfrm>
            <a:off x="-423081" y="7328848"/>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9704765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728939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2539818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0170848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2868841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3861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Naslov slajda">
    <p:spTree>
      <p:nvGrpSpPr>
        <p:cNvPr id="1" name=""/>
        <p:cNvGrpSpPr/>
        <p:nvPr/>
      </p:nvGrpSpPr>
      <p:grpSpPr>
        <a:xfrm>
          <a:off x="0" y="0"/>
          <a:ext cx="0" cy="0"/>
          <a:chOff x="0" y="0"/>
          <a:chExt cx="0" cy="0"/>
        </a:xfrm>
      </p:grpSpPr>
      <p:grpSp>
        <p:nvGrpSpPr>
          <p:cNvPr id="4" name="Group 42"/>
          <p:cNvGrpSpPr>
            <a:grpSpLocks/>
          </p:cNvGrpSpPr>
          <p:nvPr/>
        </p:nvGrpSpPr>
        <p:grpSpPr bwMode="auto">
          <a:xfrm>
            <a:off x="-510117" y="0"/>
            <a:ext cx="13243984"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114"/>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grpSp>
            <p:nvGrpSpPr>
              <p:cNvPr id="29" name="Group 5"/>
              <p:cNvGrpSpPr>
                <a:grpSpLocks/>
              </p:cNvGrpSpPr>
              <p:nvPr/>
            </p:nvGrpSpPr>
            <p:grpSpPr bwMode="auto">
              <a:xfrm>
                <a:off x="422910" y="0"/>
                <a:ext cx="2514600" cy="6858000"/>
                <a:chOff x="0" y="0"/>
                <a:chExt cx="2514600" cy="6858000"/>
              </a:xfrm>
            </p:grpSpPr>
            <p:sp>
              <p:nvSpPr>
                <p:cNvPr id="37" name="Rectangle 84"/>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8" name="Rectangle 85"/>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9" name="Rectangle 113"/>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5"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6" name="Rectangle 80"/>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31"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2"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33"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6" name="Freeform 44"/>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7"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8"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9" name="Freeform 50"/>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10" name="Freeform 51"/>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11" name="Hexagon 52"/>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2" name="Hexagon 53"/>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3" name="Hexagon 54"/>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4" name="Hexagon 55"/>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5" name="Hexagon 56"/>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6" name="Freeform 57"/>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7" name="Hexagon 58"/>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8" name="Hexagon 59"/>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9" name="Hexagon 60"/>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0" name="Hexagon 61"/>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1" name="Hexagon 62"/>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2" name="Hexagon 63"/>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3" name="Hexagon 64"/>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4" name="Hexagon 65"/>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5" name="Hexagon 66"/>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6" name="Freeform 67"/>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7" name="Freeform 68"/>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43" name="Rectangle 45"/>
          <p:cNvSpPr/>
          <p:nvPr/>
        </p:nvSpPr>
        <p:spPr>
          <a:xfrm>
            <a:off x="6081185"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4" name="Rectangle 46"/>
          <p:cNvSpPr/>
          <p:nvPr/>
        </p:nvSpPr>
        <p:spPr>
          <a:xfrm>
            <a:off x="6199717" y="-22225"/>
            <a:ext cx="46736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5" name="Rectangle 49"/>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46" name="Rectangle 88"/>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2" name="Title 1"/>
          <p:cNvSpPr>
            <a:spLocks noGrp="1"/>
          </p:cNvSpPr>
          <p:nvPr>
            <p:ph type="ctrTitle"/>
          </p:nvPr>
        </p:nvSpPr>
        <p:spPr>
          <a:xfrm>
            <a:off x="6311161" y="2708476"/>
            <a:ext cx="4417807" cy="1702160"/>
          </a:xfrm>
        </p:spPr>
        <p:txBody>
          <a:bodyPr>
            <a:normAutofit/>
          </a:bodyPr>
          <a:lstStyle>
            <a:lvl1pPr>
              <a:defRPr sz="3600"/>
            </a:lvl1pPr>
          </a:lstStyle>
          <a:p>
            <a:r>
              <a:rPr lang="sr-Latn-CS"/>
              <a:t>Kliknite i uredite naslov mastera</a:t>
            </a:r>
            <a:endParaRPr lang="en-US" dirty="0"/>
          </a:p>
        </p:txBody>
      </p:sp>
      <p:sp>
        <p:nvSpPr>
          <p:cNvPr id="3" name="Subtitle 2"/>
          <p:cNvSpPr>
            <a:spLocks noGrp="1"/>
          </p:cNvSpPr>
          <p:nvPr>
            <p:ph type="subTitle" idx="1"/>
          </p:nvPr>
        </p:nvSpPr>
        <p:spPr>
          <a:xfrm>
            <a:off x="6311161" y="442109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r-Latn-CS"/>
              <a:t>Kliknite i uredite stil podnaslova mastera</a:t>
            </a:r>
            <a:endParaRPr lang="en-US" dirty="0"/>
          </a:p>
        </p:txBody>
      </p:sp>
      <p:sp>
        <p:nvSpPr>
          <p:cNvPr id="47" name="Date Placeholder 3"/>
          <p:cNvSpPr>
            <a:spLocks noGrp="1"/>
          </p:cNvSpPr>
          <p:nvPr>
            <p:ph type="dt" sz="half" idx="10"/>
          </p:nvPr>
        </p:nvSpPr>
        <p:spPr>
          <a:xfrm>
            <a:off x="6318251" y="1516064"/>
            <a:ext cx="2844800" cy="752475"/>
          </a:xfrm>
        </p:spPr>
        <p:txBody>
          <a:bodyPr anchor="b"/>
          <a:lstStyle>
            <a:lvl1pPr algn="l">
              <a:defRPr sz="2400"/>
            </a:lvl1pPr>
          </a:lstStyle>
          <a:p>
            <a:pPr>
              <a:defRPr/>
            </a:pPr>
            <a:fld id="{1601B374-5694-4F89-81F6-82F6D6044F6E}" type="datetimeFigureOut">
              <a:rPr lang="sr-Latn-CS"/>
              <a:pPr>
                <a:defRPr/>
              </a:pPr>
              <a:t>14.10.2024.</a:t>
            </a:fld>
            <a:endParaRPr lang="sr-Latn-CS"/>
          </a:p>
        </p:txBody>
      </p:sp>
      <p:sp>
        <p:nvSpPr>
          <p:cNvPr id="48" name="Footer Placeholder 4"/>
          <p:cNvSpPr>
            <a:spLocks noGrp="1"/>
          </p:cNvSpPr>
          <p:nvPr>
            <p:ph type="ftr" sz="quarter" idx="11"/>
          </p:nvPr>
        </p:nvSpPr>
        <p:spPr>
          <a:xfrm>
            <a:off x="7071784" y="5719764"/>
            <a:ext cx="3774016" cy="365125"/>
          </a:xfrm>
        </p:spPr>
        <p:txBody>
          <a:bodyPr>
            <a:normAutofit/>
          </a:bodyPr>
          <a:lstStyle>
            <a:lvl1pPr>
              <a:defRPr>
                <a:solidFill>
                  <a:schemeClr val="accent1"/>
                </a:solidFill>
              </a:defRPr>
            </a:lvl1pPr>
          </a:lstStyle>
          <a:p>
            <a:pPr>
              <a:defRPr/>
            </a:pPr>
            <a:endParaRPr lang="sr-Latn-CS">
              <a:solidFill>
                <a:srgbClr val="7E97AD"/>
              </a:solidFill>
            </a:endParaRPr>
          </a:p>
        </p:txBody>
      </p:sp>
      <p:sp>
        <p:nvSpPr>
          <p:cNvPr id="49" name="Slide Number Placeholder 5"/>
          <p:cNvSpPr>
            <a:spLocks noGrp="1"/>
          </p:cNvSpPr>
          <p:nvPr>
            <p:ph type="sldNum" sz="quarter" idx="12"/>
          </p:nvPr>
        </p:nvSpPr>
        <p:spPr>
          <a:xfrm>
            <a:off x="6199718" y="5719764"/>
            <a:ext cx="857249" cy="365125"/>
          </a:xfrm>
        </p:spPr>
        <p:txBody>
          <a:bodyPr/>
          <a:lstStyle>
            <a:lvl1pPr>
              <a:defRPr>
                <a:solidFill>
                  <a:schemeClr val="accent1"/>
                </a:solidFill>
              </a:defRPr>
            </a:lvl1pPr>
          </a:lstStyle>
          <a:p>
            <a:pPr>
              <a:defRPr/>
            </a:pPr>
            <a:fld id="{8FCA863A-0226-445D-A083-C087B9BF90A0}" type="slidenum">
              <a:rPr lang="sr-Latn-CS">
                <a:solidFill>
                  <a:srgbClr val="7E97AD"/>
                </a:solidFill>
              </a:rPr>
              <a:pPr>
                <a:defRPr/>
              </a:pPr>
              <a:t>‹#›</a:t>
            </a:fld>
            <a:endParaRPr lang="sr-Latn-CS">
              <a:solidFill>
                <a:srgbClr val="7E97AD"/>
              </a:solidFill>
            </a:endParaRPr>
          </a:p>
        </p:txBody>
      </p:sp>
    </p:spTree>
    <p:extLst>
      <p:ext uri="{BB962C8B-B14F-4D97-AF65-F5344CB8AC3E}">
        <p14:creationId xmlns:p14="http://schemas.microsoft.com/office/powerpoint/2010/main" val="6928949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a:t>Kliknite i uredite naslov mastera</a:t>
            </a:r>
            <a:endParaRPr lang="en-US"/>
          </a:p>
        </p:txBody>
      </p:sp>
      <p:sp>
        <p:nvSpPr>
          <p:cNvPr id="3" name="Content Placeholder 2"/>
          <p:cNvSpPr>
            <a:spLocks noGrp="1"/>
          </p:cNvSpPr>
          <p:nvPr>
            <p:ph idx="1"/>
          </p:nvPr>
        </p:nvSpPr>
        <p:spPr/>
        <p:txBody>
          <a:body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4" name="Date Placeholder 3"/>
          <p:cNvSpPr>
            <a:spLocks noGrp="1"/>
          </p:cNvSpPr>
          <p:nvPr>
            <p:ph type="dt" sz="half" idx="10"/>
          </p:nvPr>
        </p:nvSpPr>
        <p:spPr/>
        <p:txBody>
          <a:bodyPr/>
          <a:lstStyle>
            <a:lvl1pPr>
              <a:defRPr/>
            </a:lvl1pPr>
          </a:lstStyle>
          <a:p>
            <a:pPr>
              <a:defRPr/>
            </a:pPr>
            <a:fld id="{ECB7F002-C6E9-4C57-8ED9-713B7A222A00}" type="datetimeFigureOut">
              <a:rPr lang="sr-Latn-CS"/>
              <a:pPr>
                <a:defRPr/>
              </a:pPr>
              <a:t>14.10.2024.</a:t>
            </a:fld>
            <a:endParaRPr lang="sr-Latn-CS"/>
          </a:p>
        </p:txBody>
      </p:sp>
      <p:sp>
        <p:nvSpPr>
          <p:cNvPr id="5" name="Footer Placeholder 4"/>
          <p:cNvSpPr>
            <a:spLocks noGrp="1"/>
          </p:cNvSpPr>
          <p:nvPr>
            <p:ph type="ftr" sz="quarter" idx="11"/>
          </p:nvPr>
        </p:nvSpPr>
        <p:spPr/>
        <p:txBody>
          <a:bodyPr/>
          <a:lstStyle>
            <a:lvl1pPr>
              <a:defRPr/>
            </a:lvl1pPr>
          </a:lstStyle>
          <a:p>
            <a:pPr>
              <a:defRPr/>
            </a:pPr>
            <a:endParaRPr lang="sr-Latn-CS">
              <a:solidFill>
                <a:srgbClr val="7E97AD"/>
              </a:solidFill>
            </a:endParaRPr>
          </a:p>
        </p:txBody>
      </p:sp>
      <p:sp>
        <p:nvSpPr>
          <p:cNvPr id="6" name="Slide Number Placeholder 5"/>
          <p:cNvSpPr>
            <a:spLocks noGrp="1"/>
          </p:cNvSpPr>
          <p:nvPr>
            <p:ph type="sldNum" sz="quarter" idx="12"/>
          </p:nvPr>
        </p:nvSpPr>
        <p:spPr/>
        <p:txBody>
          <a:bodyPr/>
          <a:lstStyle>
            <a:lvl1pPr>
              <a:defRPr/>
            </a:lvl1pPr>
          </a:lstStyle>
          <a:p>
            <a:pPr>
              <a:defRPr/>
            </a:pPr>
            <a:fld id="{DE3F62A5-EEAF-4E71-AE23-060C0C19BF4F}" type="slidenum">
              <a:rPr lang="sr-Latn-CS"/>
              <a:pPr>
                <a:defRPr/>
              </a:pPr>
              <a:t>‹#›</a:t>
            </a:fld>
            <a:endParaRPr lang="sr-Latn-CS"/>
          </a:p>
        </p:txBody>
      </p:sp>
    </p:spTree>
    <p:extLst>
      <p:ext uri="{BB962C8B-B14F-4D97-AF65-F5344CB8AC3E}">
        <p14:creationId xmlns:p14="http://schemas.microsoft.com/office/powerpoint/2010/main" val="23886189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Zaglavlje odeljka">
    <p:spTree>
      <p:nvGrpSpPr>
        <p:cNvPr id="1" name=""/>
        <p:cNvGrpSpPr/>
        <p:nvPr/>
      </p:nvGrpSpPr>
      <p:grpSpPr>
        <a:xfrm>
          <a:off x="0" y="0"/>
          <a:ext cx="0" cy="0"/>
          <a:chOff x="0" y="0"/>
          <a:chExt cx="0" cy="0"/>
        </a:xfrm>
      </p:grpSpPr>
      <p:sp>
        <p:nvSpPr>
          <p:cNvPr id="2" name="Title 1"/>
          <p:cNvSpPr>
            <a:spLocks noGrp="1"/>
          </p:cNvSpPr>
          <p:nvPr>
            <p:ph type="title"/>
          </p:nvPr>
        </p:nvSpPr>
        <p:spPr>
          <a:xfrm>
            <a:off x="1678196" y="2900831"/>
            <a:ext cx="8849957" cy="1362075"/>
          </a:xfrm>
        </p:spPr>
        <p:txBody>
          <a:bodyPr/>
          <a:lstStyle>
            <a:lvl1pPr algn="l">
              <a:defRPr sz="4000" b="0" cap="none" baseline="0"/>
            </a:lvl1pPr>
          </a:lstStyle>
          <a:p>
            <a:r>
              <a:rPr lang="sr-Latn-CS"/>
              <a:t>Kliknite i uredite naslov mastera</a:t>
            </a:r>
            <a:endParaRPr lang="en-US" dirty="0"/>
          </a:p>
        </p:txBody>
      </p:sp>
      <p:sp>
        <p:nvSpPr>
          <p:cNvPr id="3" name="Text Placeholder 2"/>
          <p:cNvSpPr>
            <a:spLocks noGrp="1"/>
          </p:cNvSpPr>
          <p:nvPr>
            <p:ph type="body" idx="1"/>
          </p:nvPr>
        </p:nvSpPr>
        <p:spPr>
          <a:xfrm>
            <a:off x="1678195" y="4267211"/>
            <a:ext cx="8849956"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r-Latn-CS"/>
              <a:t>Kliknite i uredite tekst</a:t>
            </a:r>
          </a:p>
        </p:txBody>
      </p:sp>
      <p:sp>
        <p:nvSpPr>
          <p:cNvPr id="4" name="Date Placeholder 3"/>
          <p:cNvSpPr>
            <a:spLocks noGrp="1"/>
          </p:cNvSpPr>
          <p:nvPr>
            <p:ph type="dt" sz="half" idx="10"/>
          </p:nvPr>
        </p:nvSpPr>
        <p:spPr/>
        <p:txBody>
          <a:bodyPr/>
          <a:lstStyle>
            <a:lvl1pPr>
              <a:defRPr/>
            </a:lvl1pPr>
          </a:lstStyle>
          <a:p>
            <a:pPr>
              <a:defRPr/>
            </a:pPr>
            <a:fld id="{1B011B64-C261-4536-89ED-E6A6B1E4A1E9}" type="datetimeFigureOut">
              <a:rPr lang="sr-Latn-CS"/>
              <a:pPr>
                <a:defRPr/>
              </a:pPr>
              <a:t>14.10.2024.</a:t>
            </a:fld>
            <a:endParaRPr lang="sr-Latn-CS"/>
          </a:p>
        </p:txBody>
      </p:sp>
      <p:sp>
        <p:nvSpPr>
          <p:cNvPr id="5" name="Footer Placeholder 4"/>
          <p:cNvSpPr>
            <a:spLocks noGrp="1"/>
          </p:cNvSpPr>
          <p:nvPr>
            <p:ph type="ftr" sz="quarter" idx="11"/>
          </p:nvPr>
        </p:nvSpPr>
        <p:spPr/>
        <p:txBody>
          <a:bodyPr/>
          <a:lstStyle>
            <a:lvl1pPr>
              <a:defRPr/>
            </a:lvl1pPr>
          </a:lstStyle>
          <a:p>
            <a:pPr>
              <a:defRPr/>
            </a:pPr>
            <a:endParaRPr lang="sr-Latn-CS">
              <a:solidFill>
                <a:srgbClr val="7E97AD"/>
              </a:solidFill>
            </a:endParaRPr>
          </a:p>
        </p:txBody>
      </p:sp>
      <p:sp>
        <p:nvSpPr>
          <p:cNvPr id="6" name="Slide Number Placeholder 5"/>
          <p:cNvSpPr>
            <a:spLocks noGrp="1"/>
          </p:cNvSpPr>
          <p:nvPr>
            <p:ph type="sldNum" sz="quarter" idx="12"/>
          </p:nvPr>
        </p:nvSpPr>
        <p:spPr/>
        <p:txBody>
          <a:bodyPr/>
          <a:lstStyle>
            <a:lvl1pPr>
              <a:defRPr/>
            </a:lvl1pPr>
          </a:lstStyle>
          <a:p>
            <a:pPr>
              <a:defRPr/>
            </a:pPr>
            <a:fld id="{E4CEF74F-3570-48FB-81CC-877EFE35A677}" type="slidenum">
              <a:rPr lang="sr-Latn-CS"/>
              <a:pPr>
                <a:defRPr/>
              </a:pPr>
              <a:t>‹#›</a:t>
            </a:fld>
            <a:endParaRPr lang="sr-Latn-CS"/>
          </a:p>
        </p:txBody>
      </p:sp>
    </p:spTree>
    <p:extLst>
      <p:ext uri="{BB962C8B-B14F-4D97-AF65-F5344CB8AC3E}">
        <p14:creationId xmlns:p14="http://schemas.microsoft.com/office/powerpoint/2010/main" val="6442014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CS"/>
              <a:t>Kliknite i uredite naslov mastera</a:t>
            </a:r>
            <a:endParaRPr lang="en-US"/>
          </a:p>
        </p:txBody>
      </p:sp>
      <p:sp>
        <p:nvSpPr>
          <p:cNvPr id="9" name="Content Placeholder 8"/>
          <p:cNvSpPr>
            <a:spLocks noGrp="1"/>
          </p:cNvSpPr>
          <p:nvPr>
            <p:ph sz="quarter" idx="13"/>
          </p:nvPr>
        </p:nvSpPr>
        <p:spPr>
          <a:xfrm>
            <a:off x="1389888" y="2313432"/>
            <a:ext cx="4559808" cy="3493008"/>
          </a:xfrm>
        </p:spPr>
        <p:txBody>
          <a:body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a:p>
        </p:txBody>
      </p:sp>
      <p:sp>
        <p:nvSpPr>
          <p:cNvPr id="5" name="Date Placeholder 3"/>
          <p:cNvSpPr>
            <a:spLocks noGrp="1"/>
          </p:cNvSpPr>
          <p:nvPr>
            <p:ph type="dt" sz="half" idx="15"/>
          </p:nvPr>
        </p:nvSpPr>
        <p:spPr/>
        <p:txBody>
          <a:bodyPr/>
          <a:lstStyle>
            <a:lvl1pPr>
              <a:defRPr/>
            </a:lvl1pPr>
          </a:lstStyle>
          <a:p>
            <a:pPr>
              <a:defRPr/>
            </a:pPr>
            <a:fld id="{911C5542-C577-4110-B1CF-2AB21B4D0D4C}" type="datetimeFigureOut">
              <a:rPr lang="sr-Latn-CS"/>
              <a:pPr>
                <a:defRPr/>
              </a:pPr>
              <a:t>14.10.2024.</a:t>
            </a:fld>
            <a:endParaRPr lang="sr-Latn-CS"/>
          </a:p>
        </p:txBody>
      </p:sp>
      <p:sp>
        <p:nvSpPr>
          <p:cNvPr id="6" name="Footer Placeholder 4"/>
          <p:cNvSpPr>
            <a:spLocks noGrp="1"/>
          </p:cNvSpPr>
          <p:nvPr>
            <p:ph type="ftr" sz="quarter" idx="16"/>
          </p:nvPr>
        </p:nvSpPr>
        <p:spPr/>
        <p:txBody>
          <a:bodyPr/>
          <a:lstStyle>
            <a:lvl1pPr>
              <a:defRPr/>
            </a:lvl1pPr>
          </a:lstStyle>
          <a:p>
            <a:pPr>
              <a:defRPr/>
            </a:pPr>
            <a:endParaRPr lang="sr-Latn-CS">
              <a:solidFill>
                <a:srgbClr val="7E97AD"/>
              </a:solidFill>
            </a:endParaRPr>
          </a:p>
        </p:txBody>
      </p:sp>
      <p:sp>
        <p:nvSpPr>
          <p:cNvPr id="7" name="Slide Number Placeholder 5"/>
          <p:cNvSpPr>
            <a:spLocks noGrp="1"/>
          </p:cNvSpPr>
          <p:nvPr>
            <p:ph type="sldNum" sz="quarter" idx="17"/>
          </p:nvPr>
        </p:nvSpPr>
        <p:spPr/>
        <p:txBody>
          <a:bodyPr/>
          <a:lstStyle>
            <a:lvl1pPr>
              <a:defRPr/>
            </a:lvl1pPr>
          </a:lstStyle>
          <a:p>
            <a:pPr>
              <a:defRPr/>
            </a:pPr>
            <a:fld id="{631EC2C7-1583-4B75-988F-FBE0E6EED95C}" type="slidenum">
              <a:rPr lang="sr-Latn-CS"/>
              <a:pPr>
                <a:defRPr/>
              </a:pPr>
              <a:t>‹#›</a:t>
            </a:fld>
            <a:endParaRPr lang="sr-Latn-CS"/>
          </a:p>
        </p:txBody>
      </p:sp>
    </p:spTree>
    <p:extLst>
      <p:ext uri="{BB962C8B-B14F-4D97-AF65-F5344CB8AC3E}">
        <p14:creationId xmlns:p14="http://schemas.microsoft.com/office/powerpoint/2010/main" val="12152639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Poređenj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r-Latn-CS"/>
              <a:t>Kliknite i uredite naslov mastera</a:t>
            </a:r>
            <a:endParaRPr lang="en-US"/>
          </a:p>
        </p:txBody>
      </p:sp>
      <p:sp>
        <p:nvSpPr>
          <p:cNvPr id="3" name="Text Placeholder 2"/>
          <p:cNvSpPr>
            <a:spLocks noGrp="1"/>
          </p:cNvSpPr>
          <p:nvPr>
            <p:ph type="body" idx="1"/>
          </p:nvPr>
        </p:nvSpPr>
        <p:spPr>
          <a:xfrm>
            <a:off x="1882816"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CS"/>
              <a:t>Kliknite i uredite tekst</a:t>
            </a:r>
          </a:p>
        </p:txBody>
      </p:sp>
      <p:sp>
        <p:nvSpPr>
          <p:cNvPr id="4" name="Content Placeholder 3"/>
          <p:cNvSpPr>
            <a:spLocks noGrp="1"/>
          </p:cNvSpPr>
          <p:nvPr>
            <p:ph sz="half" idx="2"/>
          </p:nvPr>
        </p:nvSpPr>
        <p:spPr>
          <a:xfrm>
            <a:off x="1388961" y="297470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5" name="Text Placeholder 4"/>
          <p:cNvSpPr>
            <a:spLocks noGrp="1"/>
          </p:cNvSpPr>
          <p:nvPr>
            <p:ph type="body" sz="quarter" idx="3"/>
          </p:nvPr>
        </p:nvSpPr>
        <p:spPr>
          <a:xfrm>
            <a:off x="6682457"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r-Latn-CS"/>
              <a:t>Kliknite i uredite tekst</a:t>
            </a:r>
          </a:p>
        </p:txBody>
      </p:sp>
      <p:sp>
        <p:nvSpPr>
          <p:cNvPr id="6" name="Content Placeholder 5"/>
          <p:cNvSpPr>
            <a:spLocks noGrp="1"/>
          </p:cNvSpPr>
          <p:nvPr>
            <p:ph sz="quarter" idx="4"/>
          </p:nvPr>
        </p:nvSpPr>
        <p:spPr>
          <a:xfrm>
            <a:off x="6193536" y="297470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7" name="Date Placeholder 3"/>
          <p:cNvSpPr>
            <a:spLocks noGrp="1"/>
          </p:cNvSpPr>
          <p:nvPr>
            <p:ph type="dt" sz="half" idx="10"/>
          </p:nvPr>
        </p:nvSpPr>
        <p:spPr/>
        <p:txBody>
          <a:bodyPr/>
          <a:lstStyle>
            <a:lvl1pPr>
              <a:defRPr/>
            </a:lvl1pPr>
          </a:lstStyle>
          <a:p>
            <a:pPr>
              <a:defRPr/>
            </a:pPr>
            <a:fld id="{D7607B10-3EFF-4185-84B9-60ED534069AB}" type="datetimeFigureOut">
              <a:rPr lang="sr-Latn-CS"/>
              <a:pPr>
                <a:defRPr/>
              </a:pPr>
              <a:t>14.10.2024.</a:t>
            </a:fld>
            <a:endParaRPr lang="sr-Latn-CS"/>
          </a:p>
        </p:txBody>
      </p:sp>
      <p:sp>
        <p:nvSpPr>
          <p:cNvPr id="8" name="Footer Placeholder 4"/>
          <p:cNvSpPr>
            <a:spLocks noGrp="1"/>
          </p:cNvSpPr>
          <p:nvPr>
            <p:ph type="ftr" sz="quarter" idx="11"/>
          </p:nvPr>
        </p:nvSpPr>
        <p:spPr/>
        <p:txBody>
          <a:bodyPr/>
          <a:lstStyle>
            <a:lvl1pPr>
              <a:defRPr/>
            </a:lvl1pPr>
          </a:lstStyle>
          <a:p>
            <a:pPr>
              <a:defRPr/>
            </a:pPr>
            <a:endParaRPr lang="sr-Latn-CS">
              <a:solidFill>
                <a:srgbClr val="7E97AD"/>
              </a:solidFill>
            </a:endParaRPr>
          </a:p>
        </p:txBody>
      </p:sp>
      <p:sp>
        <p:nvSpPr>
          <p:cNvPr id="9" name="Slide Number Placeholder 5"/>
          <p:cNvSpPr>
            <a:spLocks noGrp="1"/>
          </p:cNvSpPr>
          <p:nvPr>
            <p:ph type="sldNum" sz="quarter" idx="12"/>
          </p:nvPr>
        </p:nvSpPr>
        <p:spPr/>
        <p:txBody>
          <a:bodyPr/>
          <a:lstStyle>
            <a:lvl1pPr>
              <a:defRPr/>
            </a:lvl1pPr>
          </a:lstStyle>
          <a:p>
            <a:pPr>
              <a:defRPr/>
            </a:pPr>
            <a:fld id="{71752035-F31E-4853-9398-F520144E83F4}" type="slidenum">
              <a:rPr lang="sr-Latn-CS"/>
              <a:pPr>
                <a:defRPr/>
              </a:pPr>
              <a:t>‹#›</a:t>
            </a:fld>
            <a:endParaRPr lang="sr-Latn-CS"/>
          </a:p>
        </p:txBody>
      </p:sp>
    </p:spTree>
    <p:extLst>
      <p:ext uri="{BB962C8B-B14F-4D97-AF65-F5344CB8AC3E}">
        <p14:creationId xmlns:p14="http://schemas.microsoft.com/office/powerpoint/2010/main" val="1280309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17.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9.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5" Type="http://schemas.openxmlformats.org/officeDocument/2006/relationships/slideLayout" Target="../slideLayouts/slideLayout165.xml"/><Relationship Id="rId10" Type="http://schemas.openxmlformats.org/officeDocument/2006/relationships/theme" Target="../theme/theme16.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9.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1.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13.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1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0">
          <a:fgClr>
            <a:srgbClr val="00B0F0"/>
          </a:fgClr>
          <a:bgClr>
            <a:schemeClr val="bg1"/>
          </a:bgClr>
        </a:patt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8D3E792-B209-894B-8A46-F5DC02A324F6}"/>
              </a:ext>
            </a:extLst>
          </p:cNvPr>
          <p:cNvSpPr>
            <a:spLocks noGrp="1"/>
          </p:cNvSpPr>
          <p:nvPr>
            <p:ph type="title"/>
          </p:nvPr>
        </p:nvSpPr>
        <p:spPr>
          <a:xfrm>
            <a:off x="285749" y="7931"/>
            <a:ext cx="11068051" cy="1325563"/>
          </a:xfrm>
          <a:prstGeom prst="rect">
            <a:avLst/>
          </a:prstGeom>
        </p:spPr>
        <p:txBody>
          <a:bodyPr vert="horz" lIns="91440" tIns="45720" rIns="91440" bIns="45720" rtlCol="0" anchor="ctr">
            <a:normAutofit/>
          </a:bodyPr>
          <a:lstStyle/>
          <a:p>
            <a:r>
              <a:rPr lang="de-DE" dirty="0"/>
              <a:t>Add Page Title</a:t>
            </a:r>
          </a:p>
        </p:txBody>
      </p:sp>
      <p:sp>
        <p:nvSpPr>
          <p:cNvPr id="3" name="Textplatzhalter 2">
            <a:extLst>
              <a:ext uri="{FF2B5EF4-FFF2-40B4-BE49-F238E27FC236}">
                <a16:creationId xmlns:a16="http://schemas.microsoft.com/office/drawing/2014/main" id="{B24E7959-5BE0-FC45-ABBD-1F8D7FBFD369}"/>
              </a:ext>
            </a:extLst>
          </p:cNvPr>
          <p:cNvSpPr>
            <a:spLocks noGrp="1"/>
          </p:cNvSpPr>
          <p:nvPr>
            <p:ph type="body" idx="1"/>
          </p:nvPr>
        </p:nvSpPr>
        <p:spPr>
          <a:xfrm>
            <a:off x="285749" y="1825625"/>
            <a:ext cx="11068051"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7D39942F-DE14-C54A-8EB2-3A98A40EF341}"/>
              </a:ext>
            </a:extLst>
          </p:cNvPr>
          <p:cNvSpPr>
            <a:spLocks noGrp="1"/>
          </p:cNvSpPr>
          <p:nvPr>
            <p:ph type="dt" sz="half" idx="2"/>
          </p:nvPr>
        </p:nvSpPr>
        <p:spPr>
          <a:xfrm>
            <a:off x="876502" y="6354761"/>
            <a:ext cx="928843"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B30686A-CFA5-473F-A04D-A6E2B61F5D68}" type="datetime1">
              <a:rPr lang="de-DE" smtClean="0"/>
              <a:t>14.10.2024</a:t>
            </a:fld>
            <a:endParaRPr lang="de-DE" dirty="0"/>
          </a:p>
        </p:txBody>
      </p:sp>
      <p:sp>
        <p:nvSpPr>
          <p:cNvPr id="6" name="Foliennummernplatzhalter 5">
            <a:extLst>
              <a:ext uri="{FF2B5EF4-FFF2-40B4-BE49-F238E27FC236}">
                <a16:creationId xmlns:a16="http://schemas.microsoft.com/office/drawing/2014/main" id="{C81A8624-D29F-F940-8606-A838042DDF6C}"/>
              </a:ext>
            </a:extLst>
          </p:cNvPr>
          <p:cNvSpPr>
            <a:spLocks noGrp="1"/>
          </p:cNvSpPr>
          <p:nvPr>
            <p:ph type="sldNum" sz="quarter" idx="4"/>
          </p:nvPr>
        </p:nvSpPr>
        <p:spPr>
          <a:xfrm>
            <a:off x="285750" y="6354762"/>
            <a:ext cx="571500" cy="365125"/>
          </a:xfrm>
          <a:prstGeom prst="rect">
            <a:avLst/>
          </a:prstGeom>
        </p:spPr>
        <p:txBody>
          <a:bodyPr vert="horz" lIns="91440" tIns="45720" rIns="91440" bIns="45720" rtlCol="0" anchor="ctr"/>
          <a:lstStyle>
            <a:lvl1pPr algn="l">
              <a:defRPr sz="1400">
                <a:solidFill>
                  <a:schemeClr val="tx1">
                    <a:tint val="75000"/>
                  </a:schemeClr>
                </a:solidFill>
                <a:latin typeface="Arial" panose="020B0604020202020204" pitchFamily="34" charset="0"/>
                <a:cs typeface="Arial" panose="020B0604020202020204" pitchFamily="34" charset="0"/>
              </a:defRPr>
            </a:lvl1pPr>
          </a:lstStyle>
          <a:p>
            <a:fld id="{2AAF2EA3-CB01-FD41-857A-53193AF63843}" type="slidenum">
              <a:rPr lang="de-DE" smtClean="0"/>
              <a:pPr/>
              <a:t>‹#›</a:t>
            </a:fld>
            <a:endParaRPr lang="de-DE"/>
          </a:p>
        </p:txBody>
      </p:sp>
    </p:spTree>
    <p:extLst>
      <p:ext uri="{BB962C8B-B14F-4D97-AF65-F5344CB8AC3E}">
        <p14:creationId xmlns:p14="http://schemas.microsoft.com/office/powerpoint/2010/main" val="3416984730"/>
      </p:ext>
    </p:extLst>
  </p:cSld>
  <p:clrMap bg1="lt1" tx1="dk1" bg2="lt2" tx2="dk2" accent1="accent1" accent2="accent2" accent3="accent3" accent4="accent4" accent5="accent5" accent6="accent6" hlink="hlink" folHlink="folHlink"/>
  <p:sldLayoutIdLst>
    <p:sldLayoutId id="2147483665" r:id="rId1"/>
    <p:sldLayoutId id="2147483660" r:id="rId2"/>
    <p:sldLayoutId id="2147483664" r:id="rId3"/>
    <p:sldLayoutId id="2147483662" r:id="rId4"/>
    <p:sldLayoutId id="2147483650" r:id="rId5"/>
    <p:sldLayoutId id="2147483652" r:id="rId6"/>
    <p:sldLayoutId id="2147483654" r:id="rId7"/>
    <p:sldLayoutId id="2147483649" r:id="rId8"/>
    <p:sldLayoutId id="2147483663" r:id="rId9"/>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41"/>
          <p:cNvGrpSpPr>
            <a:grpSpLocks/>
          </p:cNvGrpSpPr>
          <p:nvPr/>
        </p:nvGrpSpPr>
        <p:grpSpPr bwMode="auto">
          <a:xfrm>
            <a:off x="-406400" y="0"/>
            <a:ext cx="13243984" cy="6858000"/>
            <a:chOff x="-382404" y="0"/>
            <a:chExt cx="9932332" cy="6858000"/>
          </a:xfrm>
        </p:grpSpPr>
        <p:grpSp>
          <p:nvGrpSpPr>
            <p:cNvPr id="1035" name="Group 44"/>
            <p:cNvGrpSpPr>
              <a:grpSpLocks/>
            </p:cNvGrpSpPr>
            <p:nvPr/>
          </p:nvGrpSpPr>
          <p:grpSpPr bwMode="auto">
            <a:xfrm>
              <a:off x="0" y="0"/>
              <a:ext cx="9144000" cy="6858000"/>
              <a:chOff x="0" y="0"/>
              <a:chExt cx="9144000" cy="6858000"/>
            </a:xfrm>
          </p:grpSpPr>
          <p:grpSp>
            <p:nvGrpSpPr>
              <p:cNvPr id="1058"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grpSp>
            <p:nvGrpSpPr>
              <p:cNvPr id="1059"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grpSp>
            <p:nvGrpSpPr>
              <p:cNvPr id="1060"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a:solidFill>
                  <a:srgbClr val="000000"/>
                </a:solidFill>
              </a:endParaRPr>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grpSp>
      <p:sp>
        <p:nvSpPr>
          <p:cNvPr id="66" name="Rectangle 65"/>
          <p:cNvSpPr/>
          <p:nvPr/>
        </p:nvSpPr>
        <p:spPr>
          <a:xfrm>
            <a:off x="609600" y="333375"/>
            <a:ext cx="109728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70" name="Rectangle 69"/>
          <p:cNvSpPr/>
          <p:nvPr/>
        </p:nvSpPr>
        <p:spPr>
          <a:xfrm>
            <a:off x="6081185" y="-22225"/>
            <a:ext cx="4906433"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71" name="Rectangle 70"/>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FFFFFF"/>
              </a:solidFill>
            </a:endParaRPr>
          </a:p>
        </p:txBody>
      </p:sp>
      <p:sp>
        <p:nvSpPr>
          <p:cNvPr id="1030" name="Title Placeholder 1"/>
          <p:cNvSpPr>
            <a:spLocks noGrp="1"/>
          </p:cNvSpPr>
          <p:nvPr>
            <p:ph type="title"/>
          </p:nvPr>
        </p:nvSpPr>
        <p:spPr bwMode="auto">
          <a:xfrm>
            <a:off x="1390652" y="1027113"/>
            <a:ext cx="93662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sr-Latn-CS"/>
              <a:t>Kliknite i uredite naslov mastera</a:t>
            </a:r>
            <a:endParaRPr lang="en-US"/>
          </a:p>
        </p:txBody>
      </p:sp>
      <p:sp>
        <p:nvSpPr>
          <p:cNvPr id="1031" name="Text Placeholder 2"/>
          <p:cNvSpPr>
            <a:spLocks noGrp="1"/>
          </p:cNvSpPr>
          <p:nvPr>
            <p:ph type="body" idx="1"/>
          </p:nvPr>
        </p:nvSpPr>
        <p:spPr bwMode="auto">
          <a:xfrm>
            <a:off x="1390652" y="2324100"/>
            <a:ext cx="9036049"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a:p>
        </p:txBody>
      </p:sp>
      <p:sp>
        <p:nvSpPr>
          <p:cNvPr id="4" name="Date Placeholder 3"/>
          <p:cNvSpPr>
            <a:spLocks noGrp="1"/>
          </p:cNvSpPr>
          <p:nvPr>
            <p:ph type="dt" sz="half" idx="2"/>
          </p:nvPr>
        </p:nvSpPr>
        <p:spPr>
          <a:xfrm>
            <a:off x="7996767" y="223839"/>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rgbClr val="FEFEFE"/>
                </a:solidFill>
                <a:latin typeface="+mn-lt"/>
                <a:cs typeface="+mn-cs"/>
              </a:defRPr>
            </a:lvl1pPr>
          </a:lstStyle>
          <a:p>
            <a:pPr>
              <a:defRPr/>
            </a:pPr>
            <a:fld id="{2C1FC4E8-2C31-4814-A499-CB3A82D360A2}" type="datetimeFigureOut">
              <a:rPr lang="sr-Latn-CS"/>
              <a:pPr>
                <a:defRPr/>
              </a:pPr>
              <a:t>14.10.2024.</a:t>
            </a:fld>
            <a:endParaRPr lang="sr-Latn-CS"/>
          </a:p>
        </p:txBody>
      </p:sp>
      <p:sp>
        <p:nvSpPr>
          <p:cNvPr id="5" name="Footer Placeholder 4"/>
          <p:cNvSpPr>
            <a:spLocks noGrp="1"/>
          </p:cNvSpPr>
          <p:nvPr>
            <p:ph type="ftr" sz="quarter" idx="3"/>
          </p:nvPr>
        </p:nvSpPr>
        <p:spPr>
          <a:xfrm>
            <a:off x="6189134" y="5851526"/>
            <a:ext cx="4669367" cy="365125"/>
          </a:xfrm>
          <a:prstGeom prst="rect">
            <a:avLst/>
          </a:prstGeom>
        </p:spPr>
        <p:txBody>
          <a:bodyPr vert="horz" lIns="91440" tIns="45720" rIns="91440" bIns="45720" rtlCol="0" anchor="ctr"/>
          <a:lstStyle>
            <a:lvl1pPr algn="r" fontAlgn="auto">
              <a:spcBef>
                <a:spcPts val="0"/>
              </a:spcBef>
              <a:spcAft>
                <a:spcPts val="0"/>
              </a:spcAft>
              <a:defRPr sz="1200">
                <a:solidFill>
                  <a:schemeClr val="accent1"/>
                </a:solidFill>
                <a:latin typeface="+mn-lt"/>
                <a:cs typeface="+mn-cs"/>
              </a:defRPr>
            </a:lvl1pPr>
          </a:lstStyle>
          <a:p>
            <a:pPr>
              <a:defRPr/>
            </a:pPr>
            <a:endParaRPr lang="sr-Latn-CS">
              <a:solidFill>
                <a:srgbClr val="7E97AD"/>
              </a:solidFill>
            </a:endParaRPr>
          </a:p>
        </p:txBody>
      </p:sp>
      <p:sp>
        <p:nvSpPr>
          <p:cNvPr id="6" name="Slide Number Placeholder 5"/>
          <p:cNvSpPr>
            <a:spLocks noGrp="1"/>
          </p:cNvSpPr>
          <p:nvPr>
            <p:ph type="sldNum" sz="quarter" idx="4"/>
          </p:nvPr>
        </p:nvSpPr>
        <p:spPr>
          <a:xfrm>
            <a:off x="6199717" y="223839"/>
            <a:ext cx="1775883" cy="365125"/>
          </a:xfrm>
          <a:prstGeom prst="rect">
            <a:avLst/>
          </a:prstGeom>
        </p:spPr>
        <p:txBody>
          <a:bodyPr vert="horz" lIns="91440" tIns="45720" rIns="91440" bIns="45720" rtlCol="0" anchor="ctr"/>
          <a:lstStyle>
            <a:lvl1pPr algn="l" fontAlgn="auto">
              <a:spcBef>
                <a:spcPts val="0"/>
              </a:spcBef>
              <a:spcAft>
                <a:spcPts val="0"/>
              </a:spcAft>
              <a:defRPr sz="1200">
                <a:solidFill>
                  <a:srgbClr val="FEFEFE"/>
                </a:solidFill>
                <a:latin typeface="+mn-lt"/>
                <a:cs typeface="+mn-cs"/>
              </a:defRPr>
            </a:lvl1pPr>
          </a:lstStyle>
          <a:p>
            <a:pPr>
              <a:defRPr/>
            </a:pPr>
            <a:fld id="{CEB4E842-A14A-47B5-B8A3-A0B5C5D44ECF}" type="slidenum">
              <a:rPr lang="sr-Latn-CS"/>
              <a:pPr>
                <a:defRPr/>
              </a:pPr>
              <a:t>‹#›</a:t>
            </a:fld>
            <a:endParaRPr lang="sr-Latn-CS"/>
          </a:p>
        </p:txBody>
      </p:sp>
    </p:spTree>
    <p:extLst>
      <p:ext uri="{BB962C8B-B14F-4D97-AF65-F5344CB8AC3E}">
        <p14:creationId xmlns:p14="http://schemas.microsoft.com/office/powerpoint/2010/main" val="1538083630"/>
      </p:ext>
    </p:extLst>
  </p:cSld>
  <p:clrMap bg1="lt1" tx1="dk1" bg2="lt2" tx2="dk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Lst>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prstClr val="black"/>
                </a:solidFill>
                <a:cs typeface="+mn-cs"/>
              </a:defRPr>
            </a:lvl1pPr>
          </a:lstStyle>
          <a:p>
            <a:pPr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prstClr val="black"/>
                </a:solidFill>
                <a:cs typeface="+mn-cs"/>
              </a:defRPr>
            </a:lvl1pPr>
          </a:lstStyle>
          <a:p>
            <a:pPr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prstClr val="black"/>
                </a:solidFill>
                <a:cs typeface="+mn-cs"/>
              </a:defRPr>
            </a:lvl1pPr>
          </a:lstStyle>
          <a:p>
            <a:pPr fontAlgn="base">
              <a:spcBef>
                <a:spcPct val="0"/>
              </a:spcBef>
              <a:spcAft>
                <a:spcPct val="0"/>
              </a:spcAft>
              <a:defRPr/>
            </a:pPr>
            <a:fld id="{98DE9FF4-215D-4C10-A281-D1E5741D7E7C}" type="slidenum">
              <a:rPr lang="es-ES"/>
              <a:pPr fontAlgn="base">
                <a:spcBef>
                  <a:spcPct val="0"/>
                </a:spcBef>
                <a:spcAft>
                  <a:spcPct val="0"/>
                </a:spcAft>
                <a:defRPr/>
              </a:pPr>
              <a:t>‹#›</a:t>
            </a:fld>
            <a:endParaRPr lang="es-ES"/>
          </a:p>
        </p:txBody>
      </p:sp>
    </p:spTree>
    <p:extLst>
      <p:ext uri="{BB962C8B-B14F-4D97-AF65-F5344CB8AC3E}">
        <p14:creationId xmlns:p14="http://schemas.microsoft.com/office/powerpoint/2010/main" val="1173531939"/>
      </p:ext>
    </p:extLst>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1D8BD707-D9CF-40AE-B4C6-C98DA3205C09}" type="datetimeFigureOut">
              <a:rPr lang="en-US" smtClean="0">
                <a:solidFill>
                  <a:srgbClr val="CCB400"/>
                </a:solidFill>
              </a:rPr>
              <a:pPr/>
              <a:t>10/14/2024</a:t>
            </a:fld>
            <a:endParaRPr lang="en-US">
              <a:solidFill>
                <a:srgbClr val="CCB400"/>
              </a:solidFill>
            </a:endParaRPr>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en-US">
              <a:solidFill>
                <a:srgbClr val="CCB400"/>
              </a:solidFill>
            </a:endParaRPr>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20940833"/>
      </p:ext>
    </p:extLst>
  </p:cSld>
  <p:clrMap bg1="lt1" tx1="dk1" bg2="lt2" tx2="dk2" accent1="accent1" accent2="accent2" accent3="accent3" accent4="accent4" accent5="accent5" accent6="accent6" hlink="hlink" folHlink="folHlink"/>
  <p:sldLayoutIdLst>
    <p:sldLayoutId id="2147485583" r:id="rId1"/>
    <p:sldLayoutId id="2147485584" r:id="rId2"/>
    <p:sldLayoutId id="2147485585" r:id="rId3"/>
    <p:sldLayoutId id="2147485586" r:id="rId4"/>
    <p:sldLayoutId id="2147485587" r:id="rId5"/>
    <p:sldLayoutId id="2147485588" r:id="rId6"/>
    <p:sldLayoutId id="2147485589" r:id="rId7"/>
    <p:sldLayoutId id="2147485590" r:id="rId8"/>
    <p:sldLayoutId id="2147485591" r:id="rId9"/>
    <p:sldLayoutId id="2147485592" r:id="rId10"/>
    <p:sldLayoutId id="214748559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203200" y="1634971"/>
            <a:ext cx="11775736"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203199" y="152401"/>
            <a:ext cx="11752063"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508000" y="355847"/>
            <a:ext cx="11175013" cy="1054394"/>
          </a:xfrm>
          <a:prstGeom prst="rect">
            <a:avLst/>
          </a:prstGeom>
        </p:spPr>
        <p:txBody>
          <a:bodyPr vert="horz" lIns="91440" tIns="45720" rIns="91440" bIns="45720" rtlCol="0" anchor="ctr">
            <a:noAutofit/>
          </a:bodyPr>
          <a:lstStyle/>
          <a:p>
            <a:r>
              <a:rPr lang="sr-Latn-CS"/>
              <a:t>Kliknite i uredite naslov mastera</a:t>
            </a:r>
            <a:endParaRPr lang="en-US" dirty="0"/>
          </a:p>
        </p:txBody>
      </p:sp>
      <p:sp>
        <p:nvSpPr>
          <p:cNvPr id="3" name="Text Placeholder 2"/>
          <p:cNvSpPr>
            <a:spLocks noGrp="1"/>
          </p:cNvSpPr>
          <p:nvPr>
            <p:ph type="body" idx="1"/>
          </p:nvPr>
        </p:nvSpPr>
        <p:spPr>
          <a:xfrm>
            <a:off x="507999" y="1719071"/>
            <a:ext cx="11210524" cy="4407408"/>
          </a:xfrm>
          <a:prstGeom prst="rect">
            <a:avLst/>
          </a:prstGeom>
        </p:spPr>
        <p:txBody>
          <a:bodyPr vert="horz" lIns="91440" tIns="45720" rIns="91440" bIns="45720" rtlCol="0">
            <a:normAutofit/>
          </a:body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4" name="Date Placeholder 3"/>
          <p:cNvSpPr>
            <a:spLocks noGrp="1"/>
          </p:cNvSpPr>
          <p:nvPr>
            <p:ph type="dt" sz="half" idx="2"/>
          </p:nvPr>
        </p:nvSpPr>
        <p:spPr>
          <a:xfrm>
            <a:off x="494517" y="6356350"/>
            <a:ext cx="2844800" cy="274320"/>
          </a:xfrm>
          <a:prstGeom prst="rect">
            <a:avLst/>
          </a:prstGeom>
        </p:spPr>
        <p:txBody>
          <a:bodyPr vert="horz" lIns="91440" tIns="45720" rIns="91440" bIns="45720" rtlCol="0" anchor="ctr"/>
          <a:lstStyle>
            <a:lvl1pPr algn="l">
              <a:defRPr sz="1100">
                <a:solidFill>
                  <a:schemeClr val="tx2"/>
                </a:solidFill>
              </a:defRPr>
            </a:lvl1p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5" name="Footer Placeholder 4"/>
          <p:cNvSpPr>
            <a:spLocks noGrp="1"/>
          </p:cNvSpPr>
          <p:nvPr>
            <p:ph type="ftr" sz="quarter" idx="3"/>
          </p:nvPr>
        </p:nvSpPr>
        <p:spPr>
          <a:xfrm>
            <a:off x="4064000" y="6356350"/>
            <a:ext cx="4470400" cy="274320"/>
          </a:xfrm>
          <a:prstGeom prst="rect">
            <a:avLst/>
          </a:prstGeom>
        </p:spPr>
        <p:txBody>
          <a:bodyPr vert="horz" lIns="91440" tIns="45720" rIns="91440" bIns="45720" rtlCol="0" anchor="ctr"/>
          <a:lstStyle>
            <a:lvl1pPr algn="ctr">
              <a:defRPr sz="1100">
                <a:solidFill>
                  <a:schemeClr val="tx2"/>
                </a:solidFill>
              </a:defRPr>
            </a:lvl1pPr>
          </a:lstStyle>
          <a:p>
            <a:endParaRPr lang="sr-Latn-CS">
              <a:solidFill>
                <a:srgbClr val="4E3B30"/>
              </a:solidFill>
            </a:endParaRPr>
          </a:p>
        </p:txBody>
      </p:sp>
      <p:sp>
        <p:nvSpPr>
          <p:cNvPr id="6" name="Slide Number Placeholder 5"/>
          <p:cNvSpPr>
            <a:spLocks noGrp="1"/>
          </p:cNvSpPr>
          <p:nvPr>
            <p:ph type="sldNum" sz="quarter" idx="4"/>
          </p:nvPr>
        </p:nvSpPr>
        <p:spPr>
          <a:xfrm>
            <a:off x="10979573" y="6355080"/>
            <a:ext cx="777288"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5A562023-0378-45BF-BB63-A52A2EBA8739}" type="slidenum">
              <a:rPr lang="sr-Latn-CS" smtClean="0">
                <a:solidFill>
                  <a:srgbClr val="4E3B30"/>
                </a:solidFill>
              </a:rPr>
              <a:pPr/>
              <a:t>‹#›</a:t>
            </a:fld>
            <a:endParaRPr lang="sr-Latn-CS">
              <a:solidFill>
                <a:srgbClr val="4E3B30"/>
              </a:solidFill>
            </a:endParaRPr>
          </a:p>
        </p:txBody>
      </p:sp>
    </p:spTree>
    <p:extLst>
      <p:ext uri="{BB962C8B-B14F-4D97-AF65-F5344CB8AC3E}">
        <p14:creationId xmlns:p14="http://schemas.microsoft.com/office/powerpoint/2010/main" val="2234334740"/>
      </p:ext>
    </p:extLst>
  </p:cSld>
  <p:clrMap bg1="lt1" tx1="dk1" bg2="lt2" tx2="dk2" accent1="accent1" accent2="accent2" accent3="accent3" accent4="accent4" accent5="accent5" accent6="accent6" hlink="hlink" folHlink="folHlink"/>
  <p:sldLayoutIdLst>
    <p:sldLayoutId id="2147485595" r:id="rId1"/>
    <p:sldLayoutId id="2147485596" r:id="rId2"/>
    <p:sldLayoutId id="2147485597" r:id="rId3"/>
    <p:sldLayoutId id="2147485598" r:id="rId4"/>
    <p:sldLayoutId id="2147485599" r:id="rId5"/>
    <p:sldLayoutId id="2147485600" r:id="rId6"/>
    <p:sldLayoutId id="2147485601" r:id="rId7"/>
    <p:sldLayoutId id="2147485602" r:id="rId8"/>
    <p:sldLayoutId id="2147485603" r:id="rId9"/>
    <p:sldLayoutId id="2147485604" r:id="rId10"/>
    <p:sldLayoutId id="2147485605"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921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75BF4680-9432-4122-BDAE-A1C829CBF037}" type="slidenum">
              <a:rPr lang="es-ES"/>
              <a:pPr fontAlgn="base">
                <a:spcBef>
                  <a:spcPct val="0"/>
                </a:spcBef>
                <a:spcAft>
                  <a:spcPct val="0"/>
                </a:spcAft>
                <a:defRPr/>
              </a:pPr>
              <a:t>‹#›</a:t>
            </a:fld>
            <a:endParaRPr lang="es-ES"/>
          </a:p>
        </p:txBody>
      </p:sp>
    </p:spTree>
    <p:extLst>
      <p:ext uri="{BB962C8B-B14F-4D97-AF65-F5344CB8AC3E}">
        <p14:creationId xmlns:p14="http://schemas.microsoft.com/office/powerpoint/2010/main" val="2280819778"/>
      </p:ext>
    </p:extLst>
  </p:cSld>
  <p:clrMap bg1="lt1" tx1="dk1" bg2="lt2" tx2="dk2" accent1="accent1" accent2="accent2" accent3="accent3" accent4="accent4" accent5="accent5" accent6="accent6" hlink="hlink" folHlink="folHlink"/>
  <p:sldLayoutIdLst>
    <p:sldLayoutId id="2147485607" r:id="rId1"/>
    <p:sldLayoutId id="2147485608" r:id="rId2"/>
    <p:sldLayoutId id="2147485609" r:id="rId3"/>
    <p:sldLayoutId id="2147485610" r:id="rId4"/>
    <p:sldLayoutId id="2147485611" r:id="rId5"/>
    <p:sldLayoutId id="2147485612" r:id="rId6"/>
    <p:sldLayoutId id="2147485613" r:id="rId7"/>
    <p:sldLayoutId id="2147485614" r:id="rId8"/>
    <p:sldLayoutId id="2147485615" r:id="rId9"/>
    <p:sldLayoutId id="2147485616" r:id="rId10"/>
    <p:sldLayoutId id="21474856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Rectangle 16"/>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5123" name="Rectangle 15"/>
          <p:cNvSpPr>
            <a:spLocks noChangeArrowheads="1"/>
          </p:cNvSpPr>
          <p:nvPr/>
        </p:nvSpPr>
        <p:spPr bwMode="white">
          <a:xfrm>
            <a:off x="0" y="1"/>
            <a:ext cx="12192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5124" name="Rectangle 17"/>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5125" name="Rectangle 18"/>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cs typeface="Arial" charset="0"/>
            </a:endParaRPr>
          </a:p>
        </p:txBody>
      </p:sp>
      <p:sp>
        <p:nvSpPr>
          <p:cNvPr id="9" name="Rectangle 8"/>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4" name="Date Placeholder 13"/>
          <p:cNvSpPr>
            <a:spLocks noGrp="1"/>
          </p:cNvSpPr>
          <p:nvPr>
            <p:ph type="dt" sz="half" idx="2"/>
          </p:nvPr>
        </p:nvSpPr>
        <p:spPr>
          <a:xfrm>
            <a:off x="7721601" y="6405564"/>
            <a:ext cx="4059767"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Georgia"/>
                <a:cs typeface="+mn-cs"/>
              </a:defRPr>
            </a:lvl1pPr>
          </a:lstStyle>
          <a:p>
            <a:pPr>
              <a:defRPr/>
            </a:pPr>
            <a:fld id="{268E517F-2A3A-48EC-9715-B5F1C7BCFC7F}" type="datetimeFigureOut">
              <a:rPr lang="en-US"/>
              <a:pPr>
                <a:defRPr/>
              </a:pPr>
              <a:t>10/14/2024</a:t>
            </a:fld>
            <a:endParaRPr lang="en-US"/>
          </a:p>
        </p:txBody>
      </p:sp>
      <p:sp>
        <p:nvSpPr>
          <p:cNvPr id="3" name="Footer Placeholder 2"/>
          <p:cNvSpPr>
            <a:spLocks noGrp="1"/>
          </p:cNvSpPr>
          <p:nvPr>
            <p:ph type="ftr" sz="quarter" idx="3"/>
          </p:nvPr>
        </p:nvSpPr>
        <p:spPr>
          <a:xfrm>
            <a:off x="406400" y="6410326"/>
            <a:ext cx="47752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cs typeface="+mn-cs"/>
              </a:defRPr>
            </a:lvl1pPr>
          </a:lstStyle>
          <a:p>
            <a:pPr>
              <a:defRPr/>
            </a:pPr>
            <a:endParaRPr lang="en-US"/>
          </a:p>
        </p:txBody>
      </p:sp>
      <p:sp>
        <p:nvSpPr>
          <p:cNvPr id="8" name="Rectangle 7"/>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Arial" charset="0"/>
            </a:endParaRPr>
          </a:p>
        </p:txBody>
      </p:sp>
      <p:sp>
        <p:nvSpPr>
          <p:cNvPr id="10" name="Straight Connector 9"/>
          <p:cNvSpPr>
            <a:spLocks noChangeShapeType="1"/>
          </p:cNvSpPr>
          <p:nvPr/>
        </p:nvSpPr>
        <p:spPr bwMode="auto">
          <a:xfrm>
            <a:off x="203200" y="1276350"/>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Arial" charset="0"/>
            </a:endParaRPr>
          </a:p>
        </p:txBody>
      </p:sp>
      <p:sp>
        <p:nvSpPr>
          <p:cNvPr id="12" name="Oval 11"/>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15" name="Oval 14"/>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prstClr val="white"/>
              </a:solidFill>
            </a:endParaRPr>
          </a:p>
        </p:txBody>
      </p:sp>
      <p:sp>
        <p:nvSpPr>
          <p:cNvPr id="23" name="Slide Number Placeholder 22"/>
          <p:cNvSpPr>
            <a:spLocks noGrp="1"/>
          </p:cNvSpPr>
          <p:nvPr>
            <p:ph type="sldNum" sz="quarter" idx="4"/>
          </p:nvPr>
        </p:nvSpPr>
        <p:spPr>
          <a:xfrm>
            <a:off x="5791200" y="1039814"/>
            <a:ext cx="6096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a:solidFill>
                  <a:srgbClr val="B32C16">
                    <a:shade val="75000"/>
                  </a:srgbClr>
                </a:solidFill>
                <a:latin typeface="Georgia"/>
                <a:cs typeface="+mn-cs"/>
              </a:defRPr>
            </a:lvl1pPr>
          </a:lstStyle>
          <a:p>
            <a:pPr>
              <a:defRPr/>
            </a:pPr>
            <a:fld id="{808AF3CE-B36F-4368-9D50-2262A09661F0}" type="slidenum">
              <a:rPr lang="en-US"/>
              <a:pPr>
                <a:defRPr/>
              </a:pPr>
              <a:t>‹#›</a:t>
            </a:fld>
            <a:endParaRPr lang="en-US"/>
          </a:p>
        </p:txBody>
      </p:sp>
      <p:sp>
        <p:nvSpPr>
          <p:cNvPr id="5134" name="Title Placeholder 21"/>
          <p:cNvSpPr>
            <a:spLocks noGrp="1"/>
          </p:cNvSpPr>
          <p:nvPr>
            <p:ph type="title"/>
          </p:nvPr>
        </p:nvSpPr>
        <p:spPr bwMode="auto">
          <a:xfrm>
            <a:off x="402167" y="228601"/>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35" name="Text Placeholder 12"/>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857649"/>
      </p:ext>
    </p:extLst>
  </p:cSld>
  <p:clrMap bg1="lt1" tx1="dk1" bg2="lt2" tx2="dk2" accent1="accent1" accent2="accent2" accent3="accent3" accent4="accent4" accent5="accent5" accent6="accent6" hlink="hlink" folHlink="folHlink"/>
  <p:sldLayoutIdLst>
    <p:sldLayoutId id="2147485619" r:id="rId1"/>
    <p:sldLayoutId id="2147485620" r:id="rId2"/>
    <p:sldLayoutId id="2147485621" r:id="rId3"/>
    <p:sldLayoutId id="2147485622" r:id="rId4"/>
    <p:sldLayoutId id="2147485623" r:id="rId5"/>
    <p:sldLayoutId id="2147485624" r:id="rId6"/>
    <p:sldLayoutId id="2147485625" r:id="rId7"/>
    <p:sldLayoutId id="2147485626" r:id="rId8"/>
    <p:sldLayoutId id="2147485627" r:id="rId9"/>
    <p:sldLayoutId id="2147485628" r:id="rId10"/>
    <p:sldLayoutId id="2147485629" r:id="rId11"/>
  </p:sldLayoutIdLst>
  <p:txStyles>
    <p:titleStyle>
      <a:lvl1pPr algn="ctr" rtl="0" eaLnBrk="0" fontAlgn="base" hangingPunct="0">
        <a:spcBef>
          <a:spcPct val="0"/>
        </a:spcBef>
        <a:spcAft>
          <a:spcPct val="0"/>
        </a:spcAft>
        <a:defRPr sz="3300" kern="1200">
          <a:solidFill>
            <a:srgbClr val="A79985"/>
          </a:solidFill>
          <a:latin typeface="+mj-lt"/>
          <a:ea typeface="+mj-ea"/>
          <a:cs typeface="+mj-cs"/>
        </a:defRPr>
      </a:lvl1pPr>
      <a:lvl2pPr algn="ctr" rtl="0" eaLnBrk="0" fontAlgn="base" hangingPunct="0">
        <a:spcBef>
          <a:spcPct val="0"/>
        </a:spcBef>
        <a:spcAft>
          <a:spcPct val="0"/>
        </a:spcAft>
        <a:defRPr sz="3300">
          <a:solidFill>
            <a:srgbClr val="A79985"/>
          </a:solidFill>
          <a:latin typeface="Georgia" pitchFamily="18" charset="0"/>
        </a:defRPr>
      </a:lvl2pPr>
      <a:lvl3pPr algn="ctr" rtl="0" eaLnBrk="0" fontAlgn="base" hangingPunct="0">
        <a:spcBef>
          <a:spcPct val="0"/>
        </a:spcBef>
        <a:spcAft>
          <a:spcPct val="0"/>
        </a:spcAft>
        <a:defRPr sz="3300">
          <a:solidFill>
            <a:srgbClr val="A79985"/>
          </a:solidFill>
          <a:latin typeface="Georgia" pitchFamily="18" charset="0"/>
        </a:defRPr>
      </a:lvl3pPr>
      <a:lvl4pPr algn="ctr" rtl="0" eaLnBrk="0" fontAlgn="base" hangingPunct="0">
        <a:spcBef>
          <a:spcPct val="0"/>
        </a:spcBef>
        <a:spcAft>
          <a:spcPct val="0"/>
        </a:spcAft>
        <a:defRPr sz="3300">
          <a:solidFill>
            <a:srgbClr val="A79985"/>
          </a:solidFill>
          <a:latin typeface="Georgia" pitchFamily="18" charset="0"/>
        </a:defRPr>
      </a:lvl4pPr>
      <a:lvl5pPr algn="ctr" rtl="0" eaLnBrk="0" fontAlgn="base" hangingPunct="0">
        <a:spcBef>
          <a:spcPct val="0"/>
        </a:spcBef>
        <a:spcAft>
          <a:spcPct val="0"/>
        </a:spcAft>
        <a:defRPr sz="3300">
          <a:solidFill>
            <a:srgbClr val="A79985"/>
          </a:solidFill>
          <a:latin typeface="Georgia" pitchFamily="18" charset="0"/>
        </a:defRPr>
      </a:lvl5pPr>
      <a:lvl6pPr marL="457200" algn="ctr" rtl="0" fontAlgn="base">
        <a:spcBef>
          <a:spcPct val="0"/>
        </a:spcBef>
        <a:spcAft>
          <a:spcPct val="0"/>
        </a:spcAft>
        <a:defRPr sz="3300">
          <a:solidFill>
            <a:srgbClr val="A79985"/>
          </a:solidFill>
          <a:latin typeface="Georgia" pitchFamily="18" charset="0"/>
        </a:defRPr>
      </a:lvl6pPr>
      <a:lvl7pPr marL="914400" algn="ctr" rtl="0" fontAlgn="base">
        <a:spcBef>
          <a:spcPct val="0"/>
        </a:spcBef>
        <a:spcAft>
          <a:spcPct val="0"/>
        </a:spcAft>
        <a:defRPr sz="3300">
          <a:solidFill>
            <a:srgbClr val="A79985"/>
          </a:solidFill>
          <a:latin typeface="Georgia" pitchFamily="18" charset="0"/>
        </a:defRPr>
      </a:lvl7pPr>
      <a:lvl8pPr marL="1371600" algn="ctr" rtl="0" fontAlgn="base">
        <a:spcBef>
          <a:spcPct val="0"/>
        </a:spcBef>
        <a:spcAft>
          <a:spcPct val="0"/>
        </a:spcAft>
        <a:defRPr sz="3300">
          <a:solidFill>
            <a:srgbClr val="A79985"/>
          </a:solidFill>
          <a:latin typeface="Georgia" pitchFamily="18" charset="0"/>
        </a:defRPr>
      </a:lvl8pPr>
      <a:lvl9pPr marL="1828800" algn="ctr" rtl="0" fontAlgn="base">
        <a:spcBef>
          <a:spcPct val="0"/>
        </a:spcBef>
        <a:spcAft>
          <a:spcPct val="0"/>
        </a:spcAft>
        <a:defRPr sz="3300">
          <a:solidFill>
            <a:srgbClr val="A79985"/>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BEAE98"/>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92A9B9"/>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9C8265"/>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pattFill prst="pct20">
          <a:fgClr>
            <a:srgbClr val="FFCC66"/>
          </a:fgClr>
          <a:bgClr>
            <a:schemeClr val="bg1"/>
          </a:bgClr>
        </a:patt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0D944490-AA8E-44AF-A9A1-F55840F3F8E0}"/>
              </a:ext>
            </a:extLst>
          </p:cNvPr>
          <p:cNvSpPr>
            <a:spLocks noGrp="1"/>
          </p:cNvSpPr>
          <p:nvPr>
            <p:ph type="title"/>
          </p:nvPr>
        </p:nvSpPr>
        <p:spPr bwMode="auto">
          <a:xfrm>
            <a:off x="285752" y="7938"/>
            <a:ext cx="11068049"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Add Page Title</a:t>
            </a:r>
          </a:p>
        </p:txBody>
      </p:sp>
      <p:sp>
        <p:nvSpPr>
          <p:cNvPr id="1027" name="Textplatzhalter 2">
            <a:extLst>
              <a:ext uri="{FF2B5EF4-FFF2-40B4-BE49-F238E27FC236}">
                <a16:creationId xmlns:a16="http://schemas.microsoft.com/office/drawing/2014/main" id="{5717038A-7449-48A6-A8DE-A1C004CFC7BC}"/>
              </a:ext>
            </a:extLst>
          </p:cNvPr>
          <p:cNvSpPr>
            <a:spLocks noGrp="1"/>
          </p:cNvSpPr>
          <p:nvPr>
            <p:ph type="body" idx="1"/>
          </p:nvPr>
        </p:nvSpPr>
        <p:spPr bwMode="auto">
          <a:xfrm>
            <a:off x="285752" y="1825625"/>
            <a:ext cx="1106804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Mastertextformat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465C9522-6315-4606-85D0-1ACE6DC06753}"/>
              </a:ext>
            </a:extLst>
          </p:cNvPr>
          <p:cNvSpPr>
            <a:spLocks noGrp="1"/>
          </p:cNvSpPr>
          <p:nvPr>
            <p:ph type="dt" sz="half" idx="2"/>
          </p:nvPr>
        </p:nvSpPr>
        <p:spPr>
          <a:xfrm>
            <a:off x="876301" y="6354764"/>
            <a:ext cx="929217"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pitchFamily="34" charset="0"/>
                <a:cs typeface="Arial" panose="020B0604020202020204" pitchFamily="34" charset="0"/>
              </a:defRPr>
            </a:lvl1pPr>
          </a:lstStyle>
          <a:p>
            <a:pPr>
              <a:defRPr/>
            </a:pPr>
            <a:fld id="{3DC9ACA5-F874-4104-95D2-91364D17C1BC}" type="datetime1">
              <a:rPr lang="de-DE"/>
              <a:pPr>
                <a:defRPr/>
              </a:pPr>
              <a:t>14.10.2024</a:t>
            </a:fld>
            <a:endParaRPr lang="de-DE" dirty="0"/>
          </a:p>
        </p:txBody>
      </p:sp>
      <p:sp>
        <p:nvSpPr>
          <p:cNvPr id="6" name="Foliennummernplatzhalter 5">
            <a:extLst>
              <a:ext uri="{FF2B5EF4-FFF2-40B4-BE49-F238E27FC236}">
                <a16:creationId xmlns:a16="http://schemas.microsoft.com/office/drawing/2014/main" id="{112D45E9-98E6-41B8-BF07-9B1295B88A7B}"/>
              </a:ext>
            </a:extLst>
          </p:cNvPr>
          <p:cNvSpPr>
            <a:spLocks noGrp="1"/>
          </p:cNvSpPr>
          <p:nvPr>
            <p:ph type="sldNum" sz="quarter" idx="4"/>
          </p:nvPr>
        </p:nvSpPr>
        <p:spPr>
          <a:xfrm>
            <a:off x="285751" y="6354764"/>
            <a:ext cx="5715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a:solidFill>
                  <a:srgbClr val="898989"/>
                </a:solidFill>
              </a:defRPr>
            </a:lvl1pPr>
          </a:lstStyle>
          <a:p>
            <a:fld id="{21A027C4-B90D-48EE-A07A-68BF30442800}" type="slidenum">
              <a:rPr lang="de-DE" altLang="en-US"/>
              <a:pPr/>
              <a:t>‹#›</a:t>
            </a:fld>
            <a:endParaRPr lang="de-DE" altLang="en-US"/>
          </a:p>
        </p:txBody>
      </p:sp>
    </p:spTree>
    <p:extLst>
      <p:ext uri="{BB962C8B-B14F-4D97-AF65-F5344CB8AC3E}">
        <p14:creationId xmlns:p14="http://schemas.microsoft.com/office/powerpoint/2010/main" val="479533725"/>
      </p:ext>
    </p:extLst>
  </p:cSld>
  <p:clrMap bg1="lt1" tx1="dk1" bg2="lt2" tx2="dk2" accent1="accent1" accent2="accent2" accent3="accent3" accent4="accent4" accent5="accent5" accent6="accent6" hlink="hlink" folHlink="folHlink"/>
  <p:sldLayoutIdLst>
    <p:sldLayoutId id="2147485631" r:id="rId1"/>
    <p:sldLayoutId id="2147485632" r:id="rId2"/>
    <p:sldLayoutId id="2147485633" r:id="rId3"/>
    <p:sldLayoutId id="2147485634" r:id="rId4"/>
    <p:sldLayoutId id="2147485635" r:id="rId5"/>
    <p:sldLayoutId id="2147485636" r:id="rId6"/>
    <p:sldLayoutId id="2147485637" r:id="rId7"/>
    <p:sldLayoutId id="2147485638" r:id="rId8"/>
    <p:sldLayoutId id="2147485639" r:id="rId9"/>
  </p:sldLayoutIdLst>
  <p:hf hdr="0" ftr="0"/>
  <p:txStyles>
    <p:titleStyle>
      <a:lvl1pPr algn="l" defTabSz="685800" rtl="0" eaLnBrk="0" fontAlgn="base" hangingPunct="0">
        <a:lnSpc>
          <a:spcPct val="90000"/>
        </a:lnSpc>
        <a:spcBef>
          <a:spcPct val="0"/>
        </a:spcBef>
        <a:spcAft>
          <a:spcPct val="0"/>
        </a:spcAft>
        <a:defRPr sz="3300" kern="1200">
          <a:solidFill>
            <a:schemeClr val="tx1"/>
          </a:solidFill>
          <a:latin typeface="Arial" panose="020B0604020202020204" pitchFamily="34" charset="0"/>
          <a:ea typeface="+mj-ea"/>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20">
          <a:fgClr>
            <a:srgbClr val="00B0F0"/>
          </a:fgClr>
          <a:bgClr>
            <a:schemeClr val="bg1"/>
          </a:bgClr>
        </a:patt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8D3E792-B209-894B-8A46-F5DC02A324F6}"/>
              </a:ext>
            </a:extLst>
          </p:cNvPr>
          <p:cNvSpPr>
            <a:spLocks noGrp="1"/>
          </p:cNvSpPr>
          <p:nvPr>
            <p:ph type="title"/>
          </p:nvPr>
        </p:nvSpPr>
        <p:spPr>
          <a:xfrm>
            <a:off x="285749" y="7933"/>
            <a:ext cx="11068051" cy="1325563"/>
          </a:xfrm>
          <a:prstGeom prst="rect">
            <a:avLst/>
          </a:prstGeom>
        </p:spPr>
        <p:txBody>
          <a:bodyPr vert="horz" lIns="91440" tIns="45720" rIns="91440" bIns="45720" rtlCol="0" anchor="ctr">
            <a:normAutofit/>
          </a:bodyPr>
          <a:lstStyle/>
          <a:p>
            <a:r>
              <a:rPr lang="de-DE" dirty="0"/>
              <a:t>Add Page Title</a:t>
            </a:r>
          </a:p>
        </p:txBody>
      </p:sp>
      <p:sp>
        <p:nvSpPr>
          <p:cNvPr id="3" name="Textplatzhalter 2">
            <a:extLst>
              <a:ext uri="{FF2B5EF4-FFF2-40B4-BE49-F238E27FC236}">
                <a16:creationId xmlns:a16="http://schemas.microsoft.com/office/drawing/2014/main" id="{B24E7959-5BE0-FC45-ABBD-1F8D7FBFD369}"/>
              </a:ext>
            </a:extLst>
          </p:cNvPr>
          <p:cNvSpPr>
            <a:spLocks noGrp="1"/>
          </p:cNvSpPr>
          <p:nvPr>
            <p:ph type="body" idx="1"/>
          </p:nvPr>
        </p:nvSpPr>
        <p:spPr>
          <a:xfrm>
            <a:off x="285749" y="1825625"/>
            <a:ext cx="11068051"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7D39942F-DE14-C54A-8EB2-3A98A40EF341}"/>
              </a:ext>
            </a:extLst>
          </p:cNvPr>
          <p:cNvSpPr>
            <a:spLocks noGrp="1"/>
          </p:cNvSpPr>
          <p:nvPr>
            <p:ph type="dt" sz="half" idx="2"/>
          </p:nvPr>
        </p:nvSpPr>
        <p:spPr>
          <a:xfrm>
            <a:off x="876503" y="6354763"/>
            <a:ext cx="928843"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9B30686A-CFA5-473F-A04D-A6E2B61F5D68}" type="datetime1">
              <a:rPr lang="de-DE" smtClean="0">
                <a:solidFill>
                  <a:prstClr val="black">
                    <a:tint val="75000"/>
                  </a:prstClr>
                </a:solidFill>
              </a:rPr>
              <a:pPr/>
              <a:t>14.10.2024</a:t>
            </a:fld>
            <a:endParaRPr lang="de-DE" dirty="0">
              <a:solidFill>
                <a:prstClr val="black">
                  <a:tint val="75000"/>
                </a:prstClr>
              </a:solidFill>
            </a:endParaRPr>
          </a:p>
        </p:txBody>
      </p:sp>
      <p:sp>
        <p:nvSpPr>
          <p:cNvPr id="6" name="Foliennummernplatzhalter 5">
            <a:extLst>
              <a:ext uri="{FF2B5EF4-FFF2-40B4-BE49-F238E27FC236}">
                <a16:creationId xmlns:a16="http://schemas.microsoft.com/office/drawing/2014/main" id="{C81A8624-D29F-F940-8606-A838042DDF6C}"/>
              </a:ext>
            </a:extLst>
          </p:cNvPr>
          <p:cNvSpPr>
            <a:spLocks noGrp="1"/>
          </p:cNvSpPr>
          <p:nvPr>
            <p:ph type="sldNum" sz="quarter" idx="4"/>
          </p:nvPr>
        </p:nvSpPr>
        <p:spPr>
          <a:xfrm>
            <a:off x="285751" y="6354764"/>
            <a:ext cx="571500" cy="365125"/>
          </a:xfrm>
          <a:prstGeom prst="rect">
            <a:avLst/>
          </a:prstGeom>
        </p:spPr>
        <p:txBody>
          <a:bodyPr vert="horz" lIns="91440" tIns="45720" rIns="91440" bIns="45720" rtlCol="0" anchor="ctr"/>
          <a:lstStyle>
            <a:lvl1pPr algn="l">
              <a:defRPr sz="1050">
                <a:solidFill>
                  <a:schemeClr val="tx1">
                    <a:tint val="75000"/>
                  </a:schemeClr>
                </a:solidFill>
                <a:latin typeface="Arial" panose="020B0604020202020204" pitchFamily="34" charset="0"/>
                <a:cs typeface="Arial" panose="020B0604020202020204" pitchFamily="34" charset="0"/>
              </a:defRPr>
            </a:lvl1pPr>
          </a:lstStyle>
          <a:p>
            <a:fld id="{2AAF2EA3-CB01-FD41-857A-53193AF63843}"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934091666"/>
      </p:ext>
    </p:extLst>
  </p:cSld>
  <p:clrMap bg1="lt1" tx1="dk1" bg2="lt2" tx2="dk2" accent1="accent1" accent2="accent2" accent3="accent3" accent4="accent4" accent5="accent5" accent6="accent6" hlink="hlink" folHlink="folHlink"/>
  <p:sldLayoutIdLst>
    <p:sldLayoutId id="2147485248" r:id="rId1"/>
    <p:sldLayoutId id="2147485249" r:id="rId2"/>
    <p:sldLayoutId id="2147485250" r:id="rId3"/>
    <p:sldLayoutId id="2147485251" r:id="rId4"/>
    <p:sldLayoutId id="2147485252" r:id="rId5"/>
    <p:sldLayoutId id="2147485253" r:id="rId6"/>
    <p:sldLayoutId id="2147485254" r:id="rId7"/>
    <p:sldLayoutId id="2147485255" r:id="rId8"/>
    <p:sldLayoutId id="2147485256" r:id="rId9"/>
  </p:sldLayoutIdLst>
  <p:hf sldNum="0" hdr="0" dt="0"/>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20">
          <a:fgClr>
            <a:srgbClr val="00B0F0"/>
          </a:fgClr>
          <a:bgClr>
            <a:schemeClr val="bg1"/>
          </a:bgClr>
        </a:pattFill>
        <a:effectLst/>
      </p:bgPr>
    </p:bg>
    <p:spTree>
      <p:nvGrpSpPr>
        <p:cNvPr id="1" name=""/>
        <p:cNvGrpSpPr/>
        <p:nvPr/>
      </p:nvGrpSpPr>
      <p:grpSpPr>
        <a:xfrm>
          <a:off x="0" y="0"/>
          <a:ext cx="0" cy="0"/>
          <a:chOff x="0" y="0"/>
          <a:chExt cx="0" cy="0"/>
        </a:xfrm>
      </p:grpSpPr>
      <p:sp>
        <p:nvSpPr>
          <p:cNvPr id="9" name="Rectangle 8"/>
          <p:cNvSpPr/>
          <p:nvPr/>
        </p:nvSpPr>
        <p:spPr>
          <a:xfrm>
            <a:off x="203200" y="1634971"/>
            <a:ext cx="11775736"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203406" y="152505"/>
            <a:ext cx="11752063"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508000" y="355849"/>
            <a:ext cx="11175013" cy="1054395"/>
          </a:xfrm>
          <a:prstGeom prst="rect">
            <a:avLst/>
          </a:prstGeom>
        </p:spPr>
        <p:txBody>
          <a:bodyPr vert="horz" lIns="91440" tIns="45720" rIns="91440" bIns="45720" rtlCol="0" anchor="ctr">
            <a:noAutofit/>
          </a:bodyPr>
          <a:lstStyle/>
          <a:p>
            <a:r>
              <a:rPr lang="sr-Latn-CS"/>
              <a:t>Kliknite i uredite naslov mastera</a:t>
            </a:r>
            <a:endParaRPr lang="en-US" dirty="0"/>
          </a:p>
        </p:txBody>
      </p:sp>
      <p:sp>
        <p:nvSpPr>
          <p:cNvPr id="3" name="Text Placeholder 2"/>
          <p:cNvSpPr>
            <a:spLocks noGrp="1"/>
          </p:cNvSpPr>
          <p:nvPr>
            <p:ph type="body" idx="1"/>
          </p:nvPr>
        </p:nvSpPr>
        <p:spPr>
          <a:xfrm>
            <a:off x="508029" y="1719071"/>
            <a:ext cx="11210524" cy="4407408"/>
          </a:xfrm>
          <a:prstGeom prst="rect">
            <a:avLst/>
          </a:prstGeom>
        </p:spPr>
        <p:txBody>
          <a:bodyPr vert="horz" lIns="91440" tIns="45720" rIns="91440" bIns="45720" rtlCol="0">
            <a:normAutofit/>
          </a:bodyPr>
          <a:lstStyle/>
          <a:p>
            <a:pPr lvl="0"/>
            <a:r>
              <a:rPr lang="sr-Latn-CS"/>
              <a:t>Kliknite i uredite tekst</a:t>
            </a:r>
          </a:p>
          <a:p>
            <a:pPr lvl="1"/>
            <a:r>
              <a:rPr lang="sr-Latn-CS"/>
              <a:t>Drugi nivo</a:t>
            </a:r>
          </a:p>
          <a:p>
            <a:pPr lvl="2"/>
            <a:r>
              <a:rPr lang="sr-Latn-CS"/>
              <a:t>Treći nivo</a:t>
            </a:r>
          </a:p>
          <a:p>
            <a:pPr lvl="3"/>
            <a:r>
              <a:rPr lang="sr-Latn-CS"/>
              <a:t>Četvrti nivo</a:t>
            </a:r>
          </a:p>
          <a:p>
            <a:pPr lvl="4"/>
            <a:r>
              <a:rPr lang="sr-Latn-CS"/>
              <a:t>Peti nivo</a:t>
            </a:r>
            <a:endParaRPr lang="en-US" dirty="0"/>
          </a:p>
        </p:txBody>
      </p:sp>
      <p:sp>
        <p:nvSpPr>
          <p:cNvPr id="4" name="Date Placeholder 3"/>
          <p:cNvSpPr>
            <a:spLocks noGrp="1"/>
          </p:cNvSpPr>
          <p:nvPr>
            <p:ph type="dt" sz="half" idx="2"/>
          </p:nvPr>
        </p:nvSpPr>
        <p:spPr>
          <a:xfrm>
            <a:off x="494517" y="6356351"/>
            <a:ext cx="2844800" cy="274320"/>
          </a:xfrm>
          <a:prstGeom prst="rect">
            <a:avLst/>
          </a:prstGeom>
        </p:spPr>
        <p:txBody>
          <a:bodyPr vert="horz" lIns="91440" tIns="45720" rIns="91440" bIns="45720" rtlCol="0" anchor="ctr"/>
          <a:lstStyle>
            <a:lvl1pPr algn="l">
              <a:defRPr sz="1100">
                <a:solidFill>
                  <a:schemeClr val="tx2"/>
                </a:solidFill>
              </a:defRPr>
            </a:lvl1pPr>
          </a:lstStyle>
          <a:p>
            <a:fld id="{695EB143-DC6C-420A-9F3D-B0C1D8BBA21A}" type="datetimeFigureOut">
              <a:rPr lang="sr-Latn-CS" smtClean="0">
                <a:solidFill>
                  <a:srgbClr val="4E3B30"/>
                </a:solidFill>
              </a:rPr>
              <a:pPr/>
              <a:t>14.10.2024.</a:t>
            </a:fld>
            <a:endParaRPr lang="sr-Latn-CS">
              <a:solidFill>
                <a:srgbClr val="4E3B30"/>
              </a:solidFill>
            </a:endParaRPr>
          </a:p>
        </p:txBody>
      </p:sp>
      <p:sp>
        <p:nvSpPr>
          <p:cNvPr id="5" name="Footer Placeholder 4"/>
          <p:cNvSpPr>
            <a:spLocks noGrp="1"/>
          </p:cNvSpPr>
          <p:nvPr>
            <p:ph type="ftr" sz="quarter" idx="3"/>
          </p:nvPr>
        </p:nvSpPr>
        <p:spPr>
          <a:xfrm>
            <a:off x="4064000" y="6356351"/>
            <a:ext cx="4470400" cy="274320"/>
          </a:xfrm>
          <a:prstGeom prst="rect">
            <a:avLst/>
          </a:prstGeom>
        </p:spPr>
        <p:txBody>
          <a:bodyPr vert="horz" lIns="91440" tIns="45720" rIns="91440" bIns="45720" rtlCol="0" anchor="ctr"/>
          <a:lstStyle>
            <a:lvl1pPr algn="ctr">
              <a:defRPr sz="1100">
                <a:solidFill>
                  <a:schemeClr val="tx2"/>
                </a:solidFill>
              </a:defRPr>
            </a:lvl1pPr>
          </a:lstStyle>
          <a:p>
            <a:endParaRPr lang="sr-Latn-CS">
              <a:solidFill>
                <a:srgbClr val="4E3B30"/>
              </a:solidFill>
            </a:endParaRPr>
          </a:p>
        </p:txBody>
      </p:sp>
      <p:sp>
        <p:nvSpPr>
          <p:cNvPr id="6" name="Slide Number Placeholder 5"/>
          <p:cNvSpPr>
            <a:spLocks noGrp="1"/>
          </p:cNvSpPr>
          <p:nvPr>
            <p:ph type="sldNum" sz="quarter" idx="4"/>
          </p:nvPr>
        </p:nvSpPr>
        <p:spPr>
          <a:xfrm>
            <a:off x="10979573" y="6355080"/>
            <a:ext cx="777288"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5A562023-0378-45BF-BB63-A52A2EBA8739}" type="slidenum">
              <a:rPr lang="sr-Latn-CS" smtClean="0">
                <a:solidFill>
                  <a:srgbClr val="4E3B30"/>
                </a:solidFill>
              </a:rPr>
              <a:pPr/>
              <a:t>‹#›</a:t>
            </a:fld>
            <a:endParaRPr lang="sr-Latn-CS">
              <a:solidFill>
                <a:srgbClr val="4E3B30"/>
              </a:solidFill>
            </a:endParaRPr>
          </a:p>
        </p:txBody>
      </p:sp>
    </p:spTree>
    <p:extLst>
      <p:ext uri="{BB962C8B-B14F-4D97-AF65-F5344CB8AC3E}">
        <p14:creationId xmlns:p14="http://schemas.microsoft.com/office/powerpoint/2010/main" val="703267361"/>
      </p:ext>
    </p:extLst>
  </p:cSld>
  <p:clrMap bg1="lt1" tx1="dk1" bg2="lt2" tx2="dk2" accent1="accent1" accent2="accent2" accent3="accent3" accent4="accent4" accent5="accent5" accent6="accent6" hlink="hlink" folHlink="folHlink"/>
  <p:sldLayoutIdLst>
    <p:sldLayoutId id="2147485331" r:id="rId1"/>
    <p:sldLayoutId id="2147485332" r:id="rId2"/>
    <p:sldLayoutId id="2147485333" r:id="rId3"/>
    <p:sldLayoutId id="2147485334" r:id="rId4"/>
    <p:sldLayoutId id="2147485335" r:id="rId5"/>
    <p:sldLayoutId id="2147485336" r:id="rId6"/>
    <p:sldLayoutId id="2147485337" r:id="rId7"/>
    <p:sldLayoutId id="2147485338" r:id="rId8"/>
    <p:sldLayoutId id="2147485339" r:id="rId9"/>
    <p:sldLayoutId id="2147485340" r:id="rId10"/>
    <p:sldLayoutId id="2147485341" r:id="rId11"/>
  </p:sldLayoutIdLst>
  <p:txStyles>
    <p:titleStyle>
      <a:lvl1pPr algn="ctr" defTabSz="914377"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13" indent="-228594" algn="l" defTabSz="914377" rtl="0" eaLnBrk="1" latinLnBrk="0" hangingPunct="1">
        <a:spcBef>
          <a:spcPct val="20000"/>
        </a:spcBef>
        <a:buClr>
          <a:schemeClr val="accent1"/>
        </a:buClr>
        <a:buFont typeface="Wingdings 2" pitchFamily="18" charset="2"/>
        <a:buChar char=""/>
        <a:defRPr sz="2000" kern="1200" spc="151" baseline="0">
          <a:solidFill>
            <a:schemeClr val="tx2"/>
          </a:solidFill>
          <a:latin typeface="+mn-lt"/>
          <a:ea typeface="+mn-ea"/>
          <a:cs typeface="+mn-cs"/>
        </a:defRPr>
      </a:lvl1pPr>
      <a:lvl2pPr marL="548626" indent="-182875" algn="l" defTabSz="914377"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39" indent="-182875" algn="l" defTabSz="914377"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53" indent="-182875" algn="l" defTabSz="914377"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28" indent="-182875" algn="l" defTabSz="914377"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41" indent="-182875" algn="l" defTabSz="914377"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754" indent="-182875" algn="l" defTabSz="914377"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067" indent="-182875" algn="l" defTabSz="914377"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381" indent="-182875" algn="l" defTabSz="914377"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20">
          <a:fgClr>
            <a:srgbClr val="00B0F0"/>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409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483605" y="6356352"/>
            <a:ext cx="2781300" cy="365125"/>
          </a:xfrm>
          <a:prstGeom prst="rect">
            <a:avLst/>
          </a:prstGeom>
        </p:spPr>
        <p:txBody>
          <a:bodyPr vert="horz" lIns="91440" tIns="45720" rIns="45720" bIns="45720" rtlCol="0" anchor="ctr"/>
          <a:lstStyle>
            <a:lvl1pPr algn="r" fontAlgn="auto">
              <a:spcBef>
                <a:spcPts val="0"/>
              </a:spcBef>
              <a:spcAft>
                <a:spcPts val="0"/>
              </a:spcAft>
              <a:defRPr sz="1200">
                <a:solidFill>
                  <a:prstClr val="black">
                    <a:lumMod val="65000"/>
                    <a:lumOff val="35000"/>
                  </a:prstClr>
                </a:solidFill>
                <a:latin typeface="Century Gothic" pitchFamily="34" charset="0"/>
                <a:cs typeface="+mn-cs"/>
              </a:defRPr>
            </a:lvl1pPr>
          </a:lstStyle>
          <a:p>
            <a:pPr>
              <a:defRPr/>
            </a:pPr>
            <a:fld id="{8524D723-5D1D-4821-B114-9D05278E3FD9}" type="datetimeFigureOut">
              <a:rPr lang="en-US"/>
              <a:pPr>
                <a:defRPr/>
              </a:pPr>
              <a:t>10/14/2024</a:t>
            </a:fld>
            <a:endParaRPr lang="en-US"/>
          </a:p>
        </p:txBody>
      </p:sp>
      <p:sp>
        <p:nvSpPr>
          <p:cNvPr id="5" name="Footer Placeholder 4"/>
          <p:cNvSpPr>
            <a:spLocks noGrp="1"/>
          </p:cNvSpPr>
          <p:nvPr>
            <p:ph type="ftr" sz="quarter" idx="3"/>
          </p:nvPr>
        </p:nvSpPr>
        <p:spPr>
          <a:xfrm>
            <a:off x="878418" y="6356352"/>
            <a:ext cx="3797300" cy="365125"/>
          </a:xfrm>
          <a:prstGeom prst="rect">
            <a:avLst/>
          </a:prstGeom>
        </p:spPr>
        <p:txBody>
          <a:bodyPr vert="horz" lIns="45720" tIns="45720" rIns="91440" bIns="45720" rtlCol="0" anchor="ctr"/>
          <a:lstStyle>
            <a:lvl1pPr algn="l" fontAlgn="auto">
              <a:spcBef>
                <a:spcPts val="0"/>
              </a:spcBef>
              <a:spcAft>
                <a:spcPts val="0"/>
              </a:spcAft>
              <a:defRPr sz="1200">
                <a:solidFill>
                  <a:prstClr val="black">
                    <a:lumMod val="65000"/>
                    <a:lumOff val="35000"/>
                  </a:prstClr>
                </a:solidFill>
                <a:latin typeface="Century Gothic"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11391905" y="6356352"/>
            <a:ext cx="749300" cy="365125"/>
          </a:xfrm>
          <a:prstGeom prst="rect">
            <a:avLst/>
          </a:prstGeom>
        </p:spPr>
        <p:txBody>
          <a:bodyPr vert="horz" lIns="27432" tIns="45720" rIns="45720" bIns="45720" rtlCol="0" anchor="ctr"/>
          <a:lstStyle>
            <a:lvl1pPr algn="l" fontAlgn="auto">
              <a:spcBef>
                <a:spcPts val="0"/>
              </a:spcBef>
              <a:spcAft>
                <a:spcPts val="0"/>
              </a:spcAft>
              <a:defRPr sz="1200">
                <a:solidFill>
                  <a:prstClr val="black">
                    <a:lumMod val="65000"/>
                    <a:lumOff val="35000"/>
                  </a:prstClr>
                </a:solidFill>
                <a:latin typeface="Century Gothic" pitchFamily="34" charset="0"/>
                <a:cs typeface="+mn-cs"/>
              </a:defRPr>
            </a:lvl1pPr>
          </a:lstStyle>
          <a:p>
            <a:pPr>
              <a:defRPr/>
            </a:pPr>
            <a:fld id="{7AC179E6-F2FF-4C6D-8E23-0FA56FA14B18}" type="slidenum">
              <a:rPr lang="en-US"/>
              <a:pPr>
                <a:defRPr/>
              </a:pPr>
              <a:t>‹#›</a:t>
            </a:fld>
            <a:endParaRPr lang="en-US"/>
          </a:p>
        </p:txBody>
      </p:sp>
      <p:sp>
        <p:nvSpPr>
          <p:cNvPr id="7" name="Oval 6"/>
          <p:cNvSpPr/>
          <p:nvPr/>
        </p:nvSpPr>
        <p:spPr>
          <a:xfrm>
            <a:off x="11277600" y="6499225"/>
            <a:ext cx="112184"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Oval 7"/>
          <p:cNvSpPr/>
          <p:nvPr/>
        </p:nvSpPr>
        <p:spPr>
          <a:xfrm>
            <a:off x="759888" y="6499225"/>
            <a:ext cx="112183"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Tree>
    <p:extLst>
      <p:ext uri="{BB962C8B-B14F-4D97-AF65-F5344CB8AC3E}">
        <p14:creationId xmlns:p14="http://schemas.microsoft.com/office/powerpoint/2010/main" val="4284781570"/>
      </p:ext>
    </p:extLst>
  </p:cSld>
  <p:clrMap bg1="lt1" tx1="dk1" bg2="lt2" tx2="dk2" accent1="accent1" accent2="accent2" accent3="accent3" accent4="accent4" accent5="accent5" accent6="accent6" hlink="hlink" folHlink="folHlink"/>
  <p:sldLayoutIdLst>
    <p:sldLayoutId id="2147485343" r:id="rId1"/>
    <p:sldLayoutId id="2147485344" r:id="rId2"/>
    <p:sldLayoutId id="2147485345" r:id="rId3"/>
    <p:sldLayoutId id="2147485346" r:id="rId4"/>
    <p:sldLayoutId id="2147485347" r:id="rId5"/>
    <p:sldLayoutId id="2147485348" r:id="rId6"/>
    <p:sldLayoutId id="2147485349" r:id="rId7"/>
    <p:sldLayoutId id="2147485350" r:id="rId8"/>
    <p:sldLayoutId id="2147485351" r:id="rId9"/>
    <p:sldLayoutId id="2147485352" r:id="rId10"/>
    <p:sldLayoutId id="2147485353"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189" algn="ctr" rtl="0" fontAlgn="base">
        <a:lnSpc>
          <a:spcPts val="5800"/>
        </a:lnSpc>
        <a:spcBef>
          <a:spcPct val="0"/>
        </a:spcBef>
        <a:spcAft>
          <a:spcPct val="0"/>
        </a:spcAft>
        <a:defRPr sz="5400">
          <a:solidFill>
            <a:schemeClr val="tx2"/>
          </a:solidFill>
          <a:latin typeface="Palatino Linotype" pitchFamily="18" charset="0"/>
        </a:defRPr>
      </a:lvl6pPr>
      <a:lvl7pPr marL="914377" algn="ctr" rtl="0" fontAlgn="base">
        <a:lnSpc>
          <a:spcPts val="5800"/>
        </a:lnSpc>
        <a:spcBef>
          <a:spcPct val="0"/>
        </a:spcBef>
        <a:spcAft>
          <a:spcPct val="0"/>
        </a:spcAft>
        <a:defRPr sz="5400">
          <a:solidFill>
            <a:schemeClr val="tx2"/>
          </a:solidFill>
          <a:latin typeface="Palatino Linotype" pitchFamily="18" charset="0"/>
        </a:defRPr>
      </a:lvl7pPr>
      <a:lvl8pPr marL="1371566" algn="ctr" rtl="0" fontAlgn="base">
        <a:lnSpc>
          <a:spcPts val="5800"/>
        </a:lnSpc>
        <a:spcBef>
          <a:spcPct val="0"/>
        </a:spcBef>
        <a:spcAft>
          <a:spcPct val="0"/>
        </a:spcAft>
        <a:defRPr sz="5400">
          <a:solidFill>
            <a:schemeClr val="tx2"/>
          </a:solidFill>
          <a:latin typeface="Palatino Linotype" pitchFamily="18" charset="0"/>
        </a:defRPr>
      </a:lvl8pPr>
      <a:lvl9pPr marL="1828754"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891" indent="-342891"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32" indent="-285744"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2971" indent="-228594"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160" indent="-228594"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349" indent="-228594"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537" indent="-228594" algn="l" defTabSz="914377"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726" indent="-228594" algn="l" defTabSz="914377"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8914" indent="-228594" algn="l" defTabSz="914377"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103" indent="-228594" algn="l" defTabSz="914377"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pct20">
          <a:fgClr>
            <a:srgbClr val="00B0F0"/>
          </a:fgClr>
          <a:bgClr>
            <a:schemeClr val="bg1"/>
          </a:bgClr>
        </a:pattFill>
        <a:effectLst/>
      </p:bgPr>
    </p:bg>
    <p:spTree>
      <p:nvGrpSpPr>
        <p:cNvPr id="1" name=""/>
        <p:cNvGrpSpPr/>
        <p:nvPr/>
      </p:nvGrpSpPr>
      <p:grpSpPr>
        <a:xfrm>
          <a:off x="0" y="0"/>
          <a:ext cx="0" cy="0"/>
          <a:chOff x="0" y="0"/>
          <a:chExt cx="0" cy="0"/>
        </a:xfrm>
      </p:grpSpPr>
      <p:sp>
        <p:nvSpPr>
          <p:cNvPr id="1026" name="Titelplatzhalter 1">
            <a:extLst>
              <a:ext uri="{FF2B5EF4-FFF2-40B4-BE49-F238E27FC236}">
                <a16:creationId xmlns:a16="http://schemas.microsoft.com/office/drawing/2014/main" id="{0D944490-AA8E-44AF-A9A1-F55840F3F8E0}"/>
              </a:ext>
            </a:extLst>
          </p:cNvPr>
          <p:cNvSpPr>
            <a:spLocks noGrp="1"/>
          </p:cNvSpPr>
          <p:nvPr>
            <p:ph type="title"/>
          </p:nvPr>
        </p:nvSpPr>
        <p:spPr bwMode="auto">
          <a:xfrm>
            <a:off x="285752" y="7938"/>
            <a:ext cx="11068049"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Add Page Title</a:t>
            </a:r>
          </a:p>
        </p:txBody>
      </p:sp>
      <p:sp>
        <p:nvSpPr>
          <p:cNvPr id="1027" name="Textplatzhalter 2">
            <a:extLst>
              <a:ext uri="{FF2B5EF4-FFF2-40B4-BE49-F238E27FC236}">
                <a16:creationId xmlns:a16="http://schemas.microsoft.com/office/drawing/2014/main" id="{5717038A-7449-48A6-A8DE-A1C004CFC7BC}"/>
              </a:ext>
            </a:extLst>
          </p:cNvPr>
          <p:cNvSpPr>
            <a:spLocks noGrp="1"/>
          </p:cNvSpPr>
          <p:nvPr>
            <p:ph type="body" idx="1"/>
          </p:nvPr>
        </p:nvSpPr>
        <p:spPr bwMode="auto">
          <a:xfrm>
            <a:off x="285752" y="1825625"/>
            <a:ext cx="1106804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Mastertextformat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4" name="Datumsplatzhalter 3">
            <a:extLst>
              <a:ext uri="{FF2B5EF4-FFF2-40B4-BE49-F238E27FC236}">
                <a16:creationId xmlns:a16="http://schemas.microsoft.com/office/drawing/2014/main" id="{465C9522-6315-4606-85D0-1ACE6DC06753}"/>
              </a:ext>
            </a:extLst>
          </p:cNvPr>
          <p:cNvSpPr>
            <a:spLocks noGrp="1"/>
          </p:cNvSpPr>
          <p:nvPr>
            <p:ph type="dt" sz="half" idx="2"/>
          </p:nvPr>
        </p:nvSpPr>
        <p:spPr>
          <a:xfrm>
            <a:off x="876301" y="6354764"/>
            <a:ext cx="929217"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pitchFamily="34" charset="0"/>
                <a:cs typeface="Arial" panose="020B0604020202020204" pitchFamily="34" charset="0"/>
              </a:defRPr>
            </a:lvl1pPr>
          </a:lstStyle>
          <a:p>
            <a:pPr>
              <a:defRPr/>
            </a:pPr>
            <a:fld id="{3DC9ACA5-F874-4104-95D2-91364D17C1BC}" type="datetime1">
              <a:rPr lang="de-DE"/>
              <a:pPr>
                <a:defRPr/>
              </a:pPr>
              <a:t>14.10.2024</a:t>
            </a:fld>
            <a:endParaRPr lang="de-DE" dirty="0"/>
          </a:p>
        </p:txBody>
      </p:sp>
      <p:sp>
        <p:nvSpPr>
          <p:cNvPr id="6" name="Foliennummernplatzhalter 5">
            <a:extLst>
              <a:ext uri="{FF2B5EF4-FFF2-40B4-BE49-F238E27FC236}">
                <a16:creationId xmlns:a16="http://schemas.microsoft.com/office/drawing/2014/main" id="{112D45E9-98E6-41B8-BF07-9B1295B88A7B}"/>
              </a:ext>
            </a:extLst>
          </p:cNvPr>
          <p:cNvSpPr>
            <a:spLocks noGrp="1"/>
          </p:cNvSpPr>
          <p:nvPr>
            <p:ph type="sldNum" sz="quarter" idx="4"/>
          </p:nvPr>
        </p:nvSpPr>
        <p:spPr>
          <a:xfrm>
            <a:off x="285751" y="6354764"/>
            <a:ext cx="5715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a:solidFill>
                  <a:srgbClr val="898989"/>
                </a:solidFill>
              </a:defRPr>
            </a:lvl1pPr>
          </a:lstStyle>
          <a:p>
            <a:fld id="{21A027C4-B90D-48EE-A07A-68BF30442800}" type="slidenum">
              <a:rPr lang="de-DE" altLang="en-US"/>
              <a:pPr/>
              <a:t>‹#›</a:t>
            </a:fld>
            <a:endParaRPr lang="de-DE" altLang="en-US"/>
          </a:p>
        </p:txBody>
      </p:sp>
    </p:spTree>
    <p:extLst>
      <p:ext uri="{BB962C8B-B14F-4D97-AF65-F5344CB8AC3E}">
        <p14:creationId xmlns:p14="http://schemas.microsoft.com/office/powerpoint/2010/main" val="3704645131"/>
      </p:ext>
    </p:extLst>
  </p:cSld>
  <p:clrMap bg1="lt1" tx1="dk1" bg2="lt2" tx2="dk2" accent1="accent1" accent2="accent2" accent3="accent3" accent4="accent4" accent5="accent5" accent6="accent6" hlink="hlink" folHlink="folHlink"/>
  <p:sldLayoutIdLst>
    <p:sldLayoutId id="2147485439" r:id="rId1"/>
    <p:sldLayoutId id="2147485440" r:id="rId2"/>
    <p:sldLayoutId id="2147485441" r:id="rId3"/>
    <p:sldLayoutId id="2147485442" r:id="rId4"/>
    <p:sldLayoutId id="2147485443" r:id="rId5"/>
    <p:sldLayoutId id="2147485444" r:id="rId6"/>
    <p:sldLayoutId id="2147485445" r:id="rId7"/>
    <p:sldLayoutId id="2147485446" r:id="rId8"/>
    <p:sldLayoutId id="2147485447" r:id="rId9"/>
  </p:sldLayoutIdLst>
  <p:hf hdr="0" ftr="0"/>
  <p:txStyles>
    <p:titleStyle>
      <a:lvl1pPr algn="l" defTabSz="685800" rtl="0" eaLnBrk="0" fontAlgn="base" hangingPunct="0">
        <a:lnSpc>
          <a:spcPct val="90000"/>
        </a:lnSpc>
        <a:spcBef>
          <a:spcPct val="0"/>
        </a:spcBef>
        <a:spcAft>
          <a:spcPct val="0"/>
        </a:spcAft>
        <a:defRPr sz="3300" kern="1200">
          <a:solidFill>
            <a:schemeClr val="tx1"/>
          </a:solidFill>
          <a:latin typeface="Arial" panose="020B0604020202020204" pitchFamily="34" charset="0"/>
          <a:ea typeface="+mj-ea"/>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pct20">
          <a:fgClr>
            <a:srgbClr val="00B0F0"/>
          </a:fgClr>
          <a:bgClr>
            <a:schemeClr val="bg1"/>
          </a:bgClr>
        </a:patt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85095BE-4B33-4948-AAEC-64EE75C1BCA2}"/>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3075" name="Rectangle 3">
            <a:extLst>
              <a:ext uri="{FF2B5EF4-FFF2-40B4-BE49-F238E27FC236}">
                <a16:creationId xmlns:a16="http://schemas.microsoft.com/office/drawing/2014/main" id="{16456C30-8171-41A1-A6BE-61803C7ED9D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a:extLst>
              <a:ext uri="{FF2B5EF4-FFF2-40B4-BE49-F238E27FC236}">
                <a16:creationId xmlns:a16="http://schemas.microsoft.com/office/drawing/2014/main" id="{897FADEC-B910-4246-9675-CBFAC7568A0B}"/>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s-ES"/>
          </a:p>
        </p:txBody>
      </p:sp>
      <p:sp>
        <p:nvSpPr>
          <p:cNvPr id="1029" name="Rectangle 5">
            <a:extLst>
              <a:ext uri="{FF2B5EF4-FFF2-40B4-BE49-F238E27FC236}">
                <a16:creationId xmlns:a16="http://schemas.microsoft.com/office/drawing/2014/main" id="{DA8CB0F2-1F55-4536-970E-48B992F3379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s-ES"/>
          </a:p>
        </p:txBody>
      </p:sp>
      <p:sp>
        <p:nvSpPr>
          <p:cNvPr id="1030" name="Rectangle 6">
            <a:extLst>
              <a:ext uri="{FF2B5EF4-FFF2-40B4-BE49-F238E27FC236}">
                <a16:creationId xmlns:a16="http://schemas.microsoft.com/office/drawing/2014/main" id="{C0561FE6-6051-41BD-A1DC-BF26E2D58A8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BD382E3-3432-4B27-8867-DDB12827E8DF}" type="slidenum">
              <a:rPr lang="es-ES" altLang="en-US"/>
              <a:pPr/>
              <a:t>‹#›</a:t>
            </a:fld>
            <a:endParaRPr lang="es-ES" altLang="en-US"/>
          </a:p>
        </p:txBody>
      </p:sp>
    </p:spTree>
    <p:extLst>
      <p:ext uri="{BB962C8B-B14F-4D97-AF65-F5344CB8AC3E}">
        <p14:creationId xmlns:p14="http://schemas.microsoft.com/office/powerpoint/2010/main" val="1452110597"/>
      </p:ext>
    </p:extLst>
  </p:cSld>
  <p:clrMap bg1="lt1" tx1="dk1" bg2="lt2" tx2="dk2" accent1="accent1" accent2="accent2" accent3="accent3" accent4="accent4" accent5="accent5" accent6="accent6" hlink="hlink" folHlink="folHlink"/>
  <p:sldLayoutIdLst>
    <p:sldLayoutId id="2147485498" r:id="rId1"/>
    <p:sldLayoutId id="2147485499" r:id="rId2"/>
    <p:sldLayoutId id="2147485500" r:id="rId3"/>
    <p:sldLayoutId id="2147485501" r:id="rId4"/>
    <p:sldLayoutId id="2147485502" r:id="rId5"/>
    <p:sldLayoutId id="2147485503" r:id="rId6"/>
    <p:sldLayoutId id="2147485504" r:id="rId7"/>
    <p:sldLayoutId id="2147485505" r:id="rId8"/>
    <p:sldLayoutId id="2147485506" r:id="rId9"/>
    <p:sldLayoutId id="2147485507" r:id="rId10"/>
    <p:sldLayoutId id="21474855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44234" y="260350"/>
            <a:ext cx="8064500"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1027" name="Rectangle 3"/>
          <p:cNvSpPr>
            <a:spLocks noGrp="1" noChangeArrowheads="1"/>
          </p:cNvSpPr>
          <p:nvPr>
            <p:ph type="body" idx="1"/>
          </p:nvPr>
        </p:nvSpPr>
        <p:spPr bwMode="auto">
          <a:xfrm>
            <a:off x="2544234" y="981075"/>
            <a:ext cx="8735484" cy="4465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2645599294"/>
      </p:ext>
    </p:extLst>
  </p:cSld>
  <p:clrMap bg1="lt1" tx1="dk1" bg2="lt2" tx2="dk2" accent1="accent1" accent2="accent2" accent3="accent3" accent4="accent4" accent5="accent5" accent6="accent6" hlink="hlink" folHlink="folHlink"/>
  <p:sldLayoutIdLst>
    <p:sldLayoutId id="2147485510" r:id="rId1"/>
    <p:sldLayoutId id="2147485511" r:id="rId2"/>
    <p:sldLayoutId id="2147485512" r:id="rId3"/>
    <p:sldLayoutId id="2147485513" r:id="rId4"/>
    <p:sldLayoutId id="2147485514" r:id="rId5"/>
    <p:sldLayoutId id="2147485515" r:id="rId6"/>
    <p:sldLayoutId id="2147485516" r:id="rId7"/>
    <p:sldLayoutId id="2147485517" r:id="rId8"/>
    <p:sldLayoutId id="2147485518" r:id="rId9"/>
    <p:sldLayoutId id="2147485519" r:id="rId10"/>
    <p:sldLayoutId id="2147485520" r:id="rId11"/>
  </p:sldLayoutIdLst>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zh-CN" altLang="en-US"/>
              <a:t>单击此处编辑母版标题样式</a:t>
            </a:r>
          </a:p>
        </p:txBody>
      </p:sp>
      <p:sp>
        <p:nvSpPr>
          <p:cNvPr id="1027" name="Text Placeholder 2"/>
          <p:cNvSpPr>
            <a:spLocks noGrp="1"/>
          </p:cNvSpPr>
          <p:nvPr>
            <p:ph type="body" idx="1"/>
          </p:nvPr>
        </p:nvSpPr>
        <p:spPr bwMode="auto">
          <a:xfrm>
            <a:off x="609600" y="16002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p:cNvSpPr>
          <p:nvPr>
            <p:ph type="dt" sz="half" idx="2"/>
          </p:nvPr>
        </p:nvSpPr>
        <p:spPr>
          <a:xfrm>
            <a:off x="609600" y="6502408"/>
            <a:ext cx="2844800" cy="322263"/>
          </a:xfrm>
          <a:prstGeom prst="rect">
            <a:avLst/>
          </a:prstGeom>
        </p:spPr>
        <p:txBody>
          <a:bodyPr vert="horz" wrap="square" lIns="91440" tIns="45720" rIns="91440" bIns="45720" numCol="1" anchor="ctr" anchorCtr="0" compatLnSpc="1">
            <a:prstTxWarp prst="textNoShape">
              <a:avLst/>
            </a:prstTxWarp>
          </a:bodyPr>
          <a:lstStyle>
            <a:lvl1pPr>
              <a:defRPr sz="900" b="1" smtClean="0">
                <a:solidFill>
                  <a:schemeClr val="bg1"/>
                </a:solidFill>
                <a:latin typeface="Cambria" pitchFamily="18" charset="0"/>
              </a:defRPr>
            </a:lvl1pPr>
          </a:lstStyle>
          <a:p>
            <a:pPr fontAlgn="base">
              <a:spcBef>
                <a:spcPct val="0"/>
              </a:spcBef>
              <a:spcAft>
                <a:spcPct val="0"/>
              </a:spcAft>
              <a:defRPr/>
            </a:pPr>
            <a:fld id="{5CBA58FC-BDBB-4EC1-A297-10AAEF795CEB}" type="datetimeFigureOut">
              <a:rPr lang="en-US" altLang="zh-CN">
                <a:solidFill>
                  <a:prstClr val="white"/>
                </a:solidFill>
                <a:ea typeface="宋体" pitchFamily="2" charset="-122"/>
              </a:rPr>
              <a:pPr fontAlgn="base">
                <a:spcBef>
                  <a:spcPct val="0"/>
                </a:spcBef>
                <a:spcAft>
                  <a:spcPct val="0"/>
                </a:spcAft>
                <a:defRPr/>
              </a:pPr>
              <a:t>10/14/2024</a:t>
            </a:fld>
            <a:endParaRPr lang="en-US" altLang="zh-CN">
              <a:solidFill>
                <a:prstClr val="white"/>
              </a:solidFill>
              <a:ea typeface="宋体" pitchFamily="2" charset="-122"/>
            </a:endParaRPr>
          </a:p>
        </p:txBody>
      </p:sp>
      <p:sp>
        <p:nvSpPr>
          <p:cNvPr id="5" name="Footer Placeholder 4"/>
          <p:cNvSpPr>
            <a:spLocks noGrp="1"/>
          </p:cNvSpPr>
          <p:nvPr>
            <p:ph type="ftr" sz="quarter" idx="3"/>
          </p:nvPr>
        </p:nvSpPr>
        <p:spPr>
          <a:xfrm>
            <a:off x="4165600" y="6502408"/>
            <a:ext cx="3860800" cy="322263"/>
          </a:xfrm>
          <a:prstGeom prst="rect">
            <a:avLst/>
          </a:prstGeom>
        </p:spPr>
        <p:txBody>
          <a:bodyPr vert="horz" wrap="square" lIns="91440" tIns="45720" rIns="91440" bIns="45720" numCol="1" anchor="t" anchorCtr="0" compatLnSpc="1">
            <a:prstTxWarp prst="textNoShape">
              <a:avLst/>
            </a:prstTxWarp>
          </a:bodyPr>
          <a:lstStyle>
            <a:lvl1pPr algn="ctr">
              <a:defRPr sz="900" b="1" smtClean="0">
                <a:solidFill>
                  <a:schemeClr val="bg1"/>
                </a:solidFill>
                <a:latin typeface="Cambria" pitchFamily="18" charset="0"/>
              </a:defRPr>
            </a:lvl1pPr>
          </a:lstStyle>
          <a:p>
            <a:pPr fontAlgn="base">
              <a:spcBef>
                <a:spcPct val="0"/>
              </a:spcBef>
              <a:spcAft>
                <a:spcPct val="0"/>
              </a:spcAft>
              <a:defRPr/>
            </a:pPr>
            <a:endParaRPr lang="en-US" altLang="zh-CN">
              <a:solidFill>
                <a:prstClr val="white"/>
              </a:solidFill>
              <a:ea typeface="宋体" pitchFamily="2" charset="-122"/>
            </a:endParaRPr>
          </a:p>
        </p:txBody>
      </p:sp>
      <p:sp>
        <p:nvSpPr>
          <p:cNvPr id="6" name="Slide Number Placeholder 5"/>
          <p:cNvSpPr>
            <a:spLocks noGrp="1"/>
          </p:cNvSpPr>
          <p:nvPr>
            <p:ph type="sldNum" sz="quarter" idx="4"/>
          </p:nvPr>
        </p:nvSpPr>
        <p:spPr>
          <a:xfrm>
            <a:off x="8737600" y="6502408"/>
            <a:ext cx="2844800" cy="322263"/>
          </a:xfrm>
          <a:prstGeom prst="rect">
            <a:avLst/>
          </a:prstGeom>
        </p:spPr>
        <p:txBody>
          <a:bodyPr vert="horz" wrap="square" lIns="91440" tIns="45720" rIns="91440" bIns="45720" numCol="1" anchor="ctr" anchorCtr="0" compatLnSpc="1">
            <a:prstTxWarp prst="textNoShape">
              <a:avLst/>
            </a:prstTxWarp>
          </a:bodyPr>
          <a:lstStyle>
            <a:lvl1pPr algn="r">
              <a:defRPr sz="900" b="1" smtClean="0">
                <a:solidFill>
                  <a:schemeClr val="bg1"/>
                </a:solidFill>
                <a:latin typeface="Cambria" pitchFamily="18" charset="0"/>
              </a:defRPr>
            </a:lvl1pPr>
          </a:lstStyle>
          <a:p>
            <a:pPr fontAlgn="base">
              <a:spcBef>
                <a:spcPct val="0"/>
              </a:spcBef>
              <a:spcAft>
                <a:spcPct val="0"/>
              </a:spcAft>
              <a:defRPr/>
            </a:pPr>
            <a:fld id="{FF815DC8-430E-4DE5-A0FB-EAADDD87741D}" type="slidenum">
              <a:rPr lang="en-US" altLang="zh-CN">
                <a:solidFill>
                  <a:prstClr val="white"/>
                </a:solidFill>
                <a:ea typeface="宋体" pitchFamily="2" charset="-122"/>
              </a:rPr>
              <a:pPr fontAlgn="base">
                <a:spcBef>
                  <a:spcPct val="0"/>
                </a:spcBef>
                <a:spcAft>
                  <a:spcPct val="0"/>
                </a:spcAft>
                <a:defRPr/>
              </a:pPr>
              <a:t>‹#›</a:t>
            </a:fld>
            <a:endParaRPr lang="en-US" altLang="zh-CN">
              <a:solidFill>
                <a:prstClr val="white"/>
              </a:solidFill>
              <a:ea typeface="宋体" pitchFamily="2" charset="-122"/>
            </a:endParaRPr>
          </a:p>
        </p:txBody>
      </p:sp>
    </p:spTree>
    <p:extLst>
      <p:ext uri="{BB962C8B-B14F-4D97-AF65-F5344CB8AC3E}">
        <p14:creationId xmlns:p14="http://schemas.microsoft.com/office/powerpoint/2010/main" val="3342922377"/>
      </p:ext>
    </p:extLst>
  </p:cSld>
  <p:clrMap bg1="lt1" tx1="dk1" bg2="lt2" tx2="dk2" accent1="accent1" accent2="accent2" accent3="accent3" accent4="accent4" accent5="accent5" accent6="accent6" hlink="hlink" folHlink="folHlink"/>
  <p:sldLayoutIdLst>
    <p:sldLayoutId id="2147485522"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Lst>
  <p:txStyles>
    <p:titleStyle>
      <a:lvl1pPr algn="ctr" rtl="0" eaLnBrk="0" fontAlgn="base" hangingPunct="0">
        <a:spcBef>
          <a:spcPct val="0"/>
        </a:spcBef>
        <a:spcAft>
          <a:spcPct val="0"/>
        </a:spcAft>
        <a:defRPr sz="3300" b="1" kern="1200">
          <a:solidFill>
            <a:srgbClr val="771F28"/>
          </a:solidFill>
          <a:effectLst>
            <a:outerShdw blurRad="50800" dist="38100" dir="2700000" algn="tl" rotWithShape="0">
              <a:prstClr val="black">
                <a:alpha val="40000"/>
              </a:prstClr>
            </a:outerShdw>
          </a:effectLst>
          <a:latin typeface="+mj-lt"/>
          <a:ea typeface="+mj-ea"/>
          <a:cs typeface="+mj-cs"/>
        </a:defRPr>
      </a:lvl1pPr>
      <a:lvl2pPr algn="ctr" rtl="0" eaLnBrk="0" fontAlgn="base" hangingPunct="0">
        <a:spcBef>
          <a:spcPct val="0"/>
        </a:spcBef>
        <a:spcAft>
          <a:spcPct val="0"/>
        </a:spcAft>
        <a:defRPr sz="3300" b="1">
          <a:solidFill>
            <a:srgbClr val="771F28"/>
          </a:solidFill>
          <a:latin typeface="Calibri" pitchFamily="34" charset="0"/>
        </a:defRPr>
      </a:lvl2pPr>
      <a:lvl3pPr algn="ctr" rtl="0" eaLnBrk="0" fontAlgn="base" hangingPunct="0">
        <a:spcBef>
          <a:spcPct val="0"/>
        </a:spcBef>
        <a:spcAft>
          <a:spcPct val="0"/>
        </a:spcAft>
        <a:defRPr sz="3300" b="1">
          <a:solidFill>
            <a:srgbClr val="771F28"/>
          </a:solidFill>
          <a:latin typeface="Calibri" pitchFamily="34" charset="0"/>
        </a:defRPr>
      </a:lvl3pPr>
      <a:lvl4pPr algn="ctr" rtl="0" eaLnBrk="0" fontAlgn="base" hangingPunct="0">
        <a:spcBef>
          <a:spcPct val="0"/>
        </a:spcBef>
        <a:spcAft>
          <a:spcPct val="0"/>
        </a:spcAft>
        <a:defRPr sz="3300" b="1">
          <a:solidFill>
            <a:srgbClr val="771F28"/>
          </a:solidFill>
          <a:latin typeface="Calibri" pitchFamily="34" charset="0"/>
        </a:defRPr>
      </a:lvl4pPr>
      <a:lvl5pPr algn="ctr" rtl="0" eaLnBrk="0" fontAlgn="base" hangingPunct="0">
        <a:spcBef>
          <a:spcPct val="0"/>
        </a:spcBef>
        <a:spcAft>
          <a:spcPct val="0"/>
        </a:spcAft>
        <a:defRPr sz="3300" b="1">
          <a:solidFill>
            <a:srgbClr val="771F28"/>
          </a:solidFill>
          <a:latin typeface="Calibri" pitchFamily="34" charset="0"/>
        </a:defRPr>
      </a:lvl5pPr>
      <a:lvl6pPr marL="342900" algn="ctr" rtl="0" fontAlgn="base">
        <a:spcBef>
          <a:spcPct val="0"/>
        </a:spcBef>
        <a:spcAft>
          <a:spcPct val="0"/>
        </a:spcAft>
        <a:defRPr sz="3300" b="1">
          <a:solidFill>
            <a:srgbClr val="771F28"/>
          </a:solidFill>
          <a:latin typeface="Calibri" pitchFamily="34" charset="0"/>
        </a:defRPr>
      </a:lvl6pPr>
      <a:lvl7pPr marL="685800" algn="ctr" rtl="0" fontAlgn="base">
        <a:spcBef>
          <a:spcPct val="0"/>
        </a:spcBef>
        <a:spcAft>
          <a:spcPct val="0"/>
        </a:spcAft>
        <a:defRPr sz="3300" b="1">
          <a:solidFill>
            <a:srgbClr val="771F28"/>
          </a:solidFill>
          <a:latin typeface="Calibri" pitchFamily="34" charset="0"/>
        </a:defRPr>
      </a:lvl7pPr>
      <a:lvl8pPr marL="1028700" algn="ctr" rtl="0" fontAlgn="base">
        <a:spcBef>
          <a:spcPct val="0"/>
        </a:spcBef>
        <a:spcAft>
          <a:spcPct val="0"/>
        </a:spcAft>
        <a:defRPr sz="3300" b="1">
          <a:solidFill>
            <a:srgbClr val="771F28"/>
          </a:solidFill>
          <a:latin typeface="Calibri" pitchFamily="34" charset="0"/>
        </a:defRPr>
      </a:lvl8pPr>
      <a:lvl9pPr marL="1371600" algn="ctr" rtl="0" fontAlgn="base">
        <a:spcBef>
          <a:spcPct val="0"/>
        </a:spcBef>
        <a:spcAft>
          <a:spcPct val="0"/>
        </a:spcAft>
        <a:defRPr sz="3300" b="1">
          <a:solidFill>
            <a:srgbClr val="771F28"/>
          </a:solidFill>
          <a:latin typeface="Calibri" pitchFamily="34" charset="0"/>
        </a:defRPr>
      </a:lvl9pPr>
    </p:titleStyle>
    <p:bodyStyle>
      <a:lvl1pPr marL="257175" indent="-257175" algn="l" rtl="0" eaLnBrk="0" fontAlgn="base" hangingPunct="0">
        <a:spcBef>
          <a:spcPct val="20000"/>
        </a:spcBef>
        <a:spcAft>
          <a:spcPct val="0"/>
        </a:spcAft>
        <a:buBlip>
          <a:blip r:embed="rId14"/>
        </a:buBlip>
        <a:defRPr sz="2400" kern="1200">
          <a:solidFill>
            <a:srgbClr val="123A52"/>
          </a:solidFill>
          <a:latin typeface="+mn-lt"/>
          <a:ea typeface="+mn-ea"/>
          <a:cs typeface="+mn-cs"/>
        </a:defRPr>
      </a:lvl1pPr>
      <a:lvl2pPr marL="557213" indent="-214313" algn="l" rtl="0" eaLnBrk="0" fontAlgn="base" hangingPunct="0">
        <a:spcBef>
          <a:spcPct val="20000"/>
        </a:spcBef>
        <a:spcAft>
          <a:spcPct val="0"/>
        </a:spcAft>
        <a:buBlip>
          <a:blip r:embed="rId15"/>
        </a:buBlip>
        <a:defRPr sz="2100" kern="1200">
          <a:solidFill>
            <a:srgbClr val="123A52"/>
          </a:solidFill>
          <a:latin typeface="+mn-lt"/>
          <a:ea typeface="+mn-ea"/>
          <a:cs typeface="+mn-cs"/>
        </a:defRPr>
      </a:lvl2pPr>
      <a:lvl3pPr marL="857250" indent="-171450" algn="l" rtl="0" eaLnBrk="0" fontAlgn="base" hangingPunct="0">
        <a:spcBef>
          <a:spcPct val="20000"/>
        </a:spcBef>
        <a:spcAft>
          <a:spcPct val="0"/>
        </a:spcAft>
        <a:buBlip>
          <a:blip r:embed="rId14"/>
        </a:buBlip>
        <a:defRPr sz="1800" kern="1200">
          <a:solidFill>
            <a:srgbClr val="123A52"/>
          </a:solidFill>
          <a:latin typeface="+mn-lt"/>
          <a:ea typeface="+mn-ea"/>
          <a:cs typeface="+mn-cs"/>
        </a:defRPr>
      </a:lvl3pPr>
      <a:lvl4pPr marL="1200150" indent="-171450" algn="l" rtl="0" eaLnBrk="0" fontAlgn="base" hangingPunct="0">
        <a:spcBef>
          <a:spcPct val="20000"/>
        </a:spcBef>
        <a:spcAft>
          <a:spcPct val="0"/>
        </a:spcAft>
        <a:buBlip>
          <a:blip r:embed="rId15"/>
        </a:buBlip>
        <a:defRPr sz="1500" kern="1200">
          <a:solidFill>
            <a:srgbClr val="123A52"/>
          </a:solidFill>
          <a:latin typeface="+mn-lt"/>
          <a:ea typeface="+mn-ea"/>
          <a:cs typeface="+mn-cs"/>
        </a:defRPr>
      </a:lvl4pPr>
      <a:lvl5pPr marL="1543050" indent="-171450" algn="l" rtl="0" eaLnBrk="0" fontAlgn="base" hangingPunct="0">
        <a:spcBef>
          <a:spcPct val="20000"/>
        </a:spcBef>
        <a:spcAft>
          <a:spcPct val="0"/>
        </a:spcAft>
        <a:buBlip>
          <a:blip r:embed="rId14"/>
        </a:buBlip>
        <a:defRPr sz="1500" kern="1200">
          <a:solidFill>
            <a:srgbClr val="123A52"/>
          </a:solidFill>
          <a:latin typeface="+mn-lt"/>
          <a:ea typeface="+mn-ea"/>
          <a:cs typeface="+mn-cs"/>
        </a:defRPr>
      </a:lvl5pPr>
      <a:lvl6pPr marL="1885950" indent="-171450" algn="l" defTabSz="685800" rtl="0" eaLnBrk="1" latinLnBrk="0" hangingPunct="1">
        <a:spcBef>
          <a:spcPct val="20000"/>
        </a:spcBef>
        <a:buFontTx/>
        <a:buBlip>
          <a:blip r:embed="rId15"/>
        </a:buBlip>
        <a:defRPr sz="1350" kern="1200">
          <a:solidFill>
            <a:srgbClr val="123A52"/>
          </a:solidFill>
          <a:latin typeface="+mn-lt"/>
          <a:ea typeface="+mn-ea"/>
          <a:cs typeface="+mn-cs"/>
        </a:defRPr>
      </a:lvl6pPr>
      <a:lvl7pPr marL="2228850" indent="-171450" algn="l" defTabSz="685800" rtl="0" eaLnBrk="1" latinLnBrk="0" hangingPunct="1">
        <a:spcBef>
          <a:spcPct val="20000"/>
        </a:spcBef>
        <a:buFontTx/>
        <a:buBlip>
          <a:blip r:embed="rId14"/>
        </a:buBlip>
        <a:defRPr sz="1350" kern="1200">
          <a:solidFill>
            <a:srgbClr val="123A52"/>
          </a:solidFill>
          <a:latin typeface="+mn-lt"/>
          <a:ea typeface="+mn-ea"/>
          <a:cs typeface="+mn-cs"/>
        </a:defRPr>
      </a:lvl7pPr>
      <a:lvl8pPr marL="2571750" indent="-171450" algn="l" defTabSz="685800" rtl="0" eaLnBrk="1" latinLnBrk="0" hangingPunct="1">
        <a:spcBef>
          <a:spcPct val="20000"/>
        </a:spcBef>
        <a:buFontTx/>
        <a:buBlip>
          <a:blip r:embed="rId15"/>
        </a:buBlip>
        <a:defRPr sz="1200" kern="1200">
          <a:solidFill>
            <a:srgbClr val="123A52"/>
          </a:solidFill>
          <a:latin typeface="+mn-lt"/>
          <a:ea typeface="+mn-ea"/>
          <a:cs typeface="+mn-cs"/>
        </a:defRPr>
      </a:lvl8pPr>
      <a:lvl9pPr marL="2914650" indent="-171450" algn="l" defTabSz="685800" rtl="0" eaLnBrk="1" latinLnBrk="0" hangingPunct="1">
        <a:spcBef>
          <a:spcPct val="20000"/>
        </a:spcBef>
        <a:buFontTx/>
        <a:buBlip>
          <a:blip r:embed="rId14"/>
        </a:buBlip>
        <a:defRPr sz="1050" kern="1200">
          <a:solidFill>
            <a:srgbClr val="123A5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10/14/2024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2635982622"/>
      </p:ext>
    </p:extLst>
  </p:cSld>
  <p:clrMap bg1="lt1" tx1="dk1" bg2="lt2" tx2="dk2" accent1="accent1" accent2="accent2" accent3="accent3" accent4="accent4" accent5="accent5" accent6="accent6" hlink="hlink" folHlink="folHlink"/>
  <p:sldLayoutIdLst>
    <p:sldLayoutId id="2147485534" r:id="rId1"/>
    <p:sldLayoutId id="2147485535" r:id="rId2"/>
    <p:sldLayoutId id="2147485536" r:id="rId3"/>
    <p:sldLayoutId id="2147485537" r:id="rId4"/>
    <p:sldLayoutId id="2147485538" r:id="rId5"/>
    <p:sldLayoutId id="2147485539" r:id="rId6"/>
    <p:sldLayoutId id="2147485540" r:id="rId7"/>
    <p:sldLayoutId id="2147485541" r:id="rId8"/>
    <p:sldLayoutId id="2147485542" r:id="rId9"/>
    <p:sldLayoutId id="2147485543" r:id="rId10"/>
    <p:sldLayoutId id="2147485544" r:id="rId11"/>
    <p:sldLayoutId id="214748554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ina.m.djuric@gmail.com" TargetMode="External"/><Relationship Id="rId2" Type="http://schemas.openxmlformats.org/officeDocument/2006/relationships/hyperlink" Target="mailto:mina.djuric@fil.bg.ac.rs" TargetMode="Externa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96.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mailto:mina.m.djuric@gmail.com" TargetMode="External"/><Relationship Id="rId2" Type="http://schemas.openxmlformats.org/officeDocument/2006/relationships/hyperlink" Target="mailto:mina.djuric@fil.bg.ac.rs"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62.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7FEE-16E5-419F-B94E-1BCA009AA352}"/>
              </a:ext>
            </a:extLst>
          </p:cNvPr>
          <p:cNvSpPr>
            <a:spLocks noGrp="1"/>
          </p:cNvSpPr>
          <p:nvPr>
            <p:ph type="ctrTitle"/>
          </p:nvPr>
        </p:nvSpPr>
        <p:spPr>
          <a:xfrm>
            <a:off x="404906" y="3757750"/>
            <a:ext cx="5549142" cy="1307309"/>
          </a:xfrm>
        </p:spPr>
        <p:txBody>
          <a:bodyPr>
            <a:normAutofit fontScale="90000"/>
          </a:bodyPr>
          <a:lstStyle/>
          <a:p>
            <a:pPr lvl="0" algn="ctr" defTabSz="685800" eaLnBrk="0" fontAlgn="base" hangingPunct="0">
              <a:lnSpc>
                <a:spcPct val="100000"/>
              </a:lnSpc>
              <a:spcBef>
                <a:spcPts val="750"/>
              </a:spcBef>
              <a:spcAft>
                <a:spcPct val="0"/>
              </a:spcAft>
              <a:defRPr/>
            </a:pPr>
            <a:br>
              <a:rPr lang="sr-Cyrl-RS" b="1" i="0" dirty="0">
                <a:solidFill>
                  <a:srgbClr val="C00000"/>
                </a:solidFill>
                <a:latin typeface="Times New Roman" panose="02020603050405020304" pitchFamily="18" charset="0"/>
                <a:cs typeface="Times New Roman" panose="02020603050405020304" pitchFamily="18" charset="0"/>
              </a:rPr>
            </a:br>
            <a:r>
              <a:rPr lang="sr-Cyrl-RS" sz="5300" b="1" i="0" dirty="0">
                <a:solidFill>
                  <a:srgbClr val="C00000"/>
                </a:solidFill>
                <a:latin typeface="Times New Roman" panose="02020603050405020304" pitchFamily="18" charset="0"/>
                <a:cs typeface="Times New Roman" panose="02020603050405020304" pitchFamily="18" charset="0"/>
              </a:rPr>
              <a:t>Између флауте и харфе: </a:t>
            </a:r>
            <a:br>
              <a:rPr lang="sr-Cyrl-RS" sz="5300" b="1" i="0" dirty="0">
                <a:solidFill>
                  <a:srgbClr val="C00000"/>
                </a:solidFill>
                <a:latin typeface="Times New Roman" panose="02020603050405020304" pitchFamily="18" charset="0"/>
                <a:cs typeface="Times New Roman" panose="02020603050405020304" pitchFamily="18" charset="0"/>
              </a:rPr>
            </a:br>
            <a:r>
              <a:rPr lang="sr-Cyrl-RS" sz="5300" b="1" i="0" dirty="0">
                <a:solidFill>
                  <a:srgbClr val="C00000"/>
                </a:solidFill>
                <a:latin typeface="Times New Roman" panose="02020603050405020304" pitchFamily="18" charset="0"/>
                <a:cs typeface="Times New Roman" panose="02020603050405020304" pitchFamily="18" charset="0"/>
              </a:rPr>
              <a:t>Андрићево музиколошко писмо</a:t>
            </a:r>
            <a:br>
              <a:rPr lang="sr-Cyrl-RS" sz="4000" b="1" dirty="0">
                <a:latin typeface="Times New Roman" panose="02020603050405020304" pitchFamily="18" charset="0"/>
                <a:cs typeface="Times New Roman" panose="02020603050405020304" pitchFamily="18" charset="0"/>
              </a:rPr>
            </a:br>
            <a:br>
              <a:rPr lang="sr-Cyrl-RS" sz="2700" b="1" dirty="0">
                <a:latin typeface="Times New Roman" panose="02020603050405020304" pitchFamily="18" charset="0"/>
                <a:cs typeface="Times New Roman" panose="02020603050405020304" pitchFamily="18" charset="0"/>
              </a:rPr>
            </a:br>
            <a: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Проф. др Мина Ђурић</a:t>
            </a:r>
            <a:b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Филолошки факултет </a:t>
            </a:r>
            <a:b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Универзитета у Београду</a:t>
            </a:r>
            <a:b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m</a:t>
            </a:r>
            <a:r>
              <a:rPr kumimoji="0" lang="sr-Latn-R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ina.</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d</a:t>
            </a:r>
            <a:r>
              <a:rPr kumimoji="0" lang="sr-Latn-R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juric</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@fil.bg.ac.rs</a:t>
            </a:r>
            <a:br>
              <a:rPr kumimoji="0" lang="sr-Latn-R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sr-Latn-R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mina.m.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d</a:t>
            </a:r>
            <a:r>
              <a:rPr kumimoji="0" lang="sr-Latn-R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juric</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@gmail.com</a:t>
            </a:r>
            <a:b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lang="sr-Cyrl-RS" b="1" i="0" dirty="0">
                <a:solidFill>
                  <a:srgbClr val="C00000"/>
                </a:solidFill>
                <a:latin typeface="Times New Roman" panose="02020603050405020304" pitchFamily="18" charset="0"/>
                <a:cs typeface="Times New Roman" panose="02020603050405020304" pitchFamily="18" charset="0"/>
              </a:rPr>
            </a:br>
            <a:endParaRPr lang="en-US" b="1" i="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8441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2956868" y="228601"/>
            <a:ext cx="7025332" cy="868361"/>
          </a:xfrm>
        </p:spPr>
        <p:txBody>
          <a:bodyPr/>
          <a:lstStyle/>
          <a:p>
            <a:pPr algn="ctr" eaLnBrk="1" hangingPunct="1"/>
            <a:r>
              <a:rPr lang="sr-Cyrl-RS" sz="3200" b="1" dirty="0">
                <a:solidFill>
                  <a:schemeClr val="tx1"/>
                </a:solidFill>
                <a:latin typeface="Times New Roman" pitchFamily="18" charset="0"/>
                <a:cs typeface="Times New Roman" pitchFamily="18" charset="0"/>
              </a:rPr>
              <a:t>Каденца у музици и поезији</a:t>
            </a:r>
            <a:endParaRPr lang="en-US" sz="3200" b="1" dirty="0">
              <a:solidFill>
                <a:schemeClr val="tx1"/>
              </a:solidFill>
              <a:latin typeface="Times New Roman" pitchFamily="18" charset="0"/>
              <a:cs typeface="Times New Roman" pitchFamily="18" charset="0"/>
            </a:endParaRPr>
          </a:p>
        </p:txBody>
      </p:sp>
      <p:sp>
        <p:nvSpPr>
          <p:cNvPr id="90115" name="Content Placeholder 2"/>
          <p:cNvSpPr>
            <a:spLocks noGrp="1"/>
          </p:cNvSpPr>
          <p:nvPr>
            <p:ph idx="1"/>
          </p:nvPr>
        </p:nvSpPr>
        <p:spPr>
          <a:xfrm>
            <a:off x="2346325" y="4221164"/>
            <a:ext cx="7499350" cy="2332037"/>
          </a:xfrm>
        </p:spPr>
        <p:txBody>
          <a:bodyPr/>
          <a:lstStyle/>
          <a:p>
            <a:pPr marL="365125" indent="-282575" eaLnBrk="1" hangingPunct="1">
              <a:buNone/>
            </a:pPr>
            <a:endParaRPr lang="sr-Cyrl-RS" dirty="0"/>
          </a:p>
          <a:p>
            <a:pPr marL="365125" indent="-282575" eaLnBrk="1" hangingPunct="1">
              <a:buNone/>
            </a:pPr>
            <a:endParaRPr lang="sr-Cyrl-RS" dirty="0"/>
          </a:p>
          <a:p>
            <a:pPr marL="365125" indent="-282575" eaLnBrk="1" hangingPunct="1">
              <a:buNone/>
            </a:pPr>
            <a:endParaRPr lang="sr-Cyrl-RS" dirty="0"/>
          </a:p>
          <a:p>
            <a:pPr marL="365125" indent="-282575" eaLnBrk="1" hangingPunct="1">
              <a:buNone/>
            </a:pPr>
            <a:endParaRPr lang="sr-Cyrl-RS" dirty="0"/>
          </a:p>
          <a:p>
            <a:pPr marL="365125" indent="-282575" eaLnBrk="1" hangingPunct="1">
              <a:buNone/>
            </a:pPr>
            <a:endParaRPr lang="sr-Cyrl-RS" dirty="0"/>
          </a:p>
          <a:p>
            <a:pPr marL="365125" indent="-282575" eaLnBrk="1" hangingPunct="1">
              <a:buNone/>
            </a:pPr>
            <a:endParaRPr lang="sr-Cyrl-RS" sz="2800" dirty="0">
              <a:latin typeface="Times New Roman" pitchFamily="18" charset="0"/>
              <a:cs typeface="Times New Roman" pitchFamily="18" charset="0"/>
            </a:endParaRPr>
          </a:p>
          <a:p>
            <a:pPr marL="365125" indent="-282575" eaLnBrk="1" hangingPunct="1">
              <a:buNone/>
            </a:pPr>
            <a:endParaRPr lang="sr-Cyrl-RS" sz="2800" dirty="0">
              <a:latin typeface="Times New Roman" pitchFamily="18" charset="0"/>
              <a:cs typeface="Times New Roman" pitchFamily="18" charset="0"/>
            </a:endParaRPr>
          </a:p>
          <a:p>
            <a:pPr marL="365125" indent="-282575" eaLnBrk="1" hangingPunct="1">
              <a:buNone/>
            </a:pPr>
            <a:endParaRPr lang="en-US" sz="2800" dirty="0">
              <a:latin typeface="Times New Roman" pitchFamily="18" charset="0"/>
              <a:cs typeface="Times New Roman" pitchFamily="18" charset="0"/>
            </a:endParaRPr>
          </a:p>
        </p:txBody>
      </p:sp>
      <p:pic>
        <p:nvPicPr>
          <p:cNvPr id="90116" name="Picture 3" descr="IMG_20150113_17302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3649" y="1295401"/>
            <a:ext cx="989978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ela 2"/>
          <p:cNvGraphicFramePr>
            <a:graphicFrameLocks noGrp="1"/>
          </p:cNvGraphicFramePr>
          <p:nvPr/>
        </p:nvGraphicFramePr>
        <p:xfrm>
          <a:off x="10208868" y="8192008"/>
          <a:ext cx="416560" cy="1047004"/>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endParaRPr lang="sr-Latn-CS" sz="1800" dirty="0"/>
                    </a:p>
                  </a:txBody>
                  <a:tcPr marT="45724" marB="45724"/>
                </a:tc>
                <a:tc>
                  <a:txBody>
                    <a:bodyPr/>
                    <a:lstStyle/>
                    <a:p>
                      <a:pPr>
                        <a:lnSpc>
                          <a:spcPct val="115000"/>
                        </a:lnSpc>
                        <a:spcAft>
                          <a:spcPts val="0"/>
                        </a:spcAft>
                      </a:pPr>
                      <a:r>
                        <a:rPr lang="en-US" sz="1800" dirty="0">
                          <a:effectLst/>
                          <a:latin typeface="Times New Roman"/>
                          <a:ea typeface="Calibri"/>
                          <a:cs typeface="Times New Roman"/>
                        </a:rPr>
                        <a:t> </a:t>
                      </a:r>
                      <a:endParaRPr lang="sr-Latn-CS" sz="1600" dirty="0">
                        <a:effectLst/>
                        <a:latin typeface="Calibri"/>
                        <a:ea typeface="Calibri"/>
                        <a:cs typeface="Times New Roman"/>
                      </a:endParaRPr>
                    </a:p>
                    <a:p>
                      <a:endParaRPr lang="sr-Latn-CS" sz="1800" dirty="0"/>
                    </a:p>
                  </a:txBody>
                  <a:tcPr marT="45724" marB="45724"/>
                </a:tc>
                <a:extLst>
                  <a:ext uri="{0D108BD9-81ED-4DB2-BD59-A6C34878D82A}">
                    <a16:rowId xmlns:a16="http://schemas.microsoft.com/office/drawing/2014/main" val="10000"/>
                  </a:ext>
                </a:extLst>
              </a:tr>
              <a:tr h="0">
                <a:tc>
                  <a:txBody>
                    <a:bodyPr/>
                    <a:lstStyle/>
                    <a:p>
                      <a:endParaRPr lang="sr-Latn-CS" sz="1800" dirty="0"/>
                    </a:p>
                  </a:txBody>
                  <a:tcPr marT="45724" marB="45724"/>
                </a:tc>
                <a:tc>
                  <a:txBody>
                    <a:bodyPr/>
                    <a:lstStyle/>
                    <a:p>
                      <a:pPr>
                        <a:lnSpc>
                          <a:spcPct val="115000"/>
                        </a:lnSpc>
                        <a:spcAft>
                          <a:spcPts val="1000"/>
                        </a:spcAft>
                      </a:pPr>
                      <a:r>
                        <a:rPr lang="sr-Latn-RS" sz="1600" dirty="0">
                          <a:effectLst/>
                          <a:latin typeface="Times New Roman"/>
                          <a:ea typeface="Calibri"/>
                          <a:cs typeface="Times New Roman"/>
                        </a:rPr>
                        <a:t> </a:t>
                      </a:r>
                      <a:endParaRPr lang="sr-Latn-CS" sz="1800" dirty="0"/>
                    </a:p>
                  </a:txBody>
                  <a:tcPr marT="45724" marB="45724"/>
                </a:tc>
                <a:extLst>
                  <a:ext uri="{0D108BD9-81ED-4DB2-BD59-A6C34878D82A}">
                    <a16:rowId xmlns:a16="http://schemas.microsoft.com/office/drawing/2014/main" val="10001"/>
                  </a:ext>
                </a:extLst>
              </a:tr>
            </a:tbl>
          </a:graphicData>
        </a:graphic>
      </p:graphicFrame>
      <p:graphicFrame>
        <p:nvGraphicFramePr>
          <p:cNvPr id="2" name="Table 1"/>
          <p:cNvGraphicFramePr>
            <a:graphicFrameLocks noGrp="1"/>
          </p:cNvGraphicFramePr>
          <p:nvPr/>
        </p:nvGraphicFramePr>
        <p:xfrm>
          <a:off x="15087600" y="4724400"/>
          <a:ext cx="5105400" cy="751840"/>
        </p:xfrm>
        <a:graphic>
          <a:graphicData uri="http://schemas.openxmlformats.org/drawingml/2006/table">
            <a:tbl>
              <a:tblPr firstRow="1" bandRow="1">
                <a:tableStyleId>{5C22544A-7EE6-4342-B048-85BDC9FD1C3A}</a:tableStyleId>
              </a:tblPr>
              <a:tblGrid>
                <a:gridCol w="2552700">
                  <a:extLst>
                    <a:ext uri="{9D8B030D-6E8A-4147-A177-3AD203B41FA5}">
                      <a16:colId xmlns:a16="http://schemas.microsoft.com/office/drawing/2014/main" val="20000"/>
                    </a:ext>
                  </a:extLst>
                </a:gridCol>
                <a:gridCol w="2552700">
                  <a:extLst>
                    <a:ext uri="{9D8B030D-6E8A-4147-A177-3AD203B41FA5}">
                      <a16:colId xmlns:a16="http://schemas.microsoft.com/office/drawing/2014/main" val="20001"/>
                    </a:ext>
                  </a:extLst>
                </a:gridCol>
              </a:tblGrid>
              <a:tr h="38100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4" name="TextBox 3"/>
          <p:cNvSpPr txBox="1"/>
          <p:nvPr/>
        </p:nvSpPr>
        <p:spPr>
          <a:xfrm>
            <a:off x="3486539" y="3975115"/>
            <a:ext cx="5334000" cy="830997"/>
          </a:xfrm>
          <a:prstGeom prst="rect">
            <a:avLst/>
          </a:prstGeom>
          <a:noFill/>
        </p:spPr>
        <p:txBody>
          <a:bodyPr wrap="square" rtlCol="0">
            <a:spAutoFit/>
          </a:bodyPr>
          <a:lstStyle/>
          <a:p>
            <a:pPr algn="ctr"/>
            <a:r>
              <a:rPr lang="sr-Cyrl-CS" sz="2400" b="1" dirty="0">
                <a:solidFill>
                  <a:srgbClr val="000000"/>
                </a:solidFill>
                <a:latin typeface="Times New Roman" pitchFamily="18" charset="0"/>
                <a:cs typeface="Times New Roman" pitchFamily="18" charset="0"/>
              </a:rPr>
              <a:t>„Залазак сунца”, 1901.</a:t>
            </a:r>
          </a:p>
          <a:p>
            <a:pPr algn="ctr"/>
            <a:r>
              <a:rPr lang="sr-Cyrl-CS" sz="2400" b="1" dirty="0">
                <a:solidFill>
                  <a:srgbClr val="000000"/>
                </a:solidFill>
                <a:latin typeface="Times New Roman" pitchFamily="18" charset="0"/>
                <a:cs typeface="Times New Roman" pitchFamily="18" charset="0"/>
              </a:rPr>
              <a:t> Јован Дучић</a:t>
            </a:r>
          </a:p>
        </p:txBody>
      </p:sp>
      <p:sp>
        <p:nvSpPr>
          <p:cNvPr id="5" name="Rectangle 4"/>
          <p:cNvSpPr/>
          <p:nvPr/>
        </p:nvSpPr>
        <p:spPr>
          <a:xfrm>
            <a:off x="1642188" y="5052161"/>
            <a:ext cx="9647853" cy="1477328"/>
          </a:xfrm>
          <a:prstGeom prst="rect">
            <a:avLst/>
          </a:prstGeom>
        </p:spPr>
        <p:txBody>
          <a:bodyPr wrap="square">
            <a:spAutoFit/>
          </a:bodyPr>
          <a:lstStyle/>
          <a:p>
            <a:pPr algn="ctr"/>
            <a:r>
              <a:rPr lang="ru-RU" sz="2400" dirty="0">
                <a:solidFill>
                  <a:srgbClr val="000000"/>
                </a:solidFill>
                <a:latin typeface="Times New Roman" pitchFamily="18" charset="0"/>
                <a:cs typeface="Times New Roman" pitchFamily="18" charset="0"/>
              </a:rPr>
              <a:t>„Тешка је, бескрајна, вечна туга њена</a:t>
            </a:r>
          </a:p>
          <a:p>
            <a:pPr algn="ctr"/>
            <a:r>
              <a:rPr lang="ru-RU" sz="2400" dirty="0">
                <a:solidFill>
                  <a:srgbClr val="000000"/>
                </a:solidFill>
                <a:latin typeface="Times New Roman" pitchFamily="18" charset="0"/>
                <a:cs typeface="Times New Roman" pitchFamily="18" charset="0"/>
              </a:rPr>
              <a:t>На домаку </a:t>
            </a:r>
            <a:r>
              <a:rPr lang="ru-RU" sz="2400" b="1" dirty="0">
                <a:solidFill>
                  <a:srgbClr val="000000"/>
                </a:solidFill>
                <a:latin typeface="Times New Roman" pitchFamily="18" charset="0"/>
                <a:cs typeface="Times New Roman" pitchFamily="18" charset="0"/>
              </a:rPr>
              <a:t>ноћи, тишине и таме</a:t>
            </a:r>
            <a:r>
              <a:rPr lang="ru-RU" sz="2400" dirty="0">
                <a:solidFill>
                  <a:srgbClr val="000000"/>
                </a:solidFill>
                <a:latin typeface="Times New Roman" pitchFamily="18" charset="0"/>
                <a:cs typeface="Times New Roman" pitchFamily="18" charset="0"/>
              </a:rPr>
              <a:t>”</a:t>
            </a:r>
          </a:p>
          <a:p>
            <a:pPr algn="ctr"/>
            <a:r>
              <a:rPr lang="ru-RU" sz="2400" dirty="0">
                <a:solidFill>
                  <a:srgbClr val="000000"/>
                </a:solidFill>
                <a:latin typeface="Times New Roman" pitchFamily="18" charset="0"/>
                <a:cs typeface="Times New Roman" pitchFamily="18" charset="0"/>
              </a:rPr>
              <a:t>                                        (Дучић 1979: 42; подвлачење М. Ђ.)</a:t>
            </a:r>
          </a:p>
          <a:p>
            <a:endParaRPr lang="ru-RU" dirty="0">
              <a:solidFill>
                <a:srgbClr val="000000"/>
              </a:solidFill>
              <a:latin typeface="Century Gothic"/>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118079" y="3176588"/>
            <a:ext cx="45719"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442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74638"/>
            <a:ext cx="7696200" cy="1143000"/>
          </a:xfrm>
        </p:spPr>
        <p:txBody>
          <a:bodyPr/>
          <a:lstStyle/>
          <a:p>
            <a:r>
              <a:rPr lang="sr-Cyrl-RS" sz="3200" kern="1200" dirty="0">
                <a:solidFill>
                  <a:schemeClr val="tx1">
                    <a:lumMod val="95000"/>
                    <a:lumOff val="5000"/>
                  </a:schemeClr>
                </a:solidFill>
                <a:latin typeface="Times New Roman" pitchFamily="18" charset="0"/>
                <a:cs typeface="Times New Roman" pitchFamily="18" charset="0"/>
              </a:rPr>
              <a:t>Јован Дучић, „Подне”, 1902.</a:t>
            </a:r>
            <a:endParaRPr lang="en-US" dirty="0">
              <a:solidFill>
                <a:schemeClr val="tx1">
                  <a:lumMod val="95000"/>
                  <a:lumOff val="5000"/>
                </a:schemeClr>
              </a:solidFill>
            </a:endParaRPr>
          </a:p>
        </p:txBody>
      </p:sp>
      <p:sp>
        <p:nvSpPr>
          <p:cNvPr id="3" name="Content Placeholder 2"/>
          <p:cNvSpPr>
            <a:spLocks noGrp="1"/>
          </p:cNvSpPr>
          <p:nvPr>
            <p:ph idx="1"/>
          </p:nvPr>
        </p:nvSpPr>
        <p:spPr>
          <a:xfrm>
            <a:off x="2667001" y="1828801"/>
            <a:ext cx="8001000" cy="4297363"/>
          </a:xfrm>
        </p:spPr>
        <p:txBody>
          <a:bodyPr/>
          <a:lstStyle/>
          <a:p>
            <a:pPr marL="365760" indent="-256032" algn="ctr" eaLnBrk="1" fontAlgn="auto" hangingPunct="1">
              <a:spcBef>
                <a:spcPts val="300"/>
              </a:spcBef>
              <a:spcAft>
                <a:spcPts val="0"/>
              </a:spcAft>
              <a:buClr>
                <a:srgbClr val="8CADAE"/>
              </a:buClr>
              <a:buNone/>
            </a:pPr>
            <a:endParaRPr lang="sr-Cyrl-RS" sz="2800" kern="1200" dirty="0">
              <a:solidFill>
                <a:prstClr val="black"/>
              </a:solidFill>
              <a:latin typeface="Georgia"/>
            </a:endParaRPr>
          </a:p>
          <a:p>
            <a:pPr marL="365760" indent="-256032" algn="ctr" eaLnBrk="1" fontAlgn="auto" hangingPunct="1">
              <a:spcBef>
                <a:spcPts val="300"/>
              </a:spcBef>
              <a:spcAft>
                <a:spcPts val="0"/>
              </a:spcAft>
              <a:buClr>
                <a:srgbClr val="8CADAE"/>
              </a:buClr>
              <a:buNone/>
            </a:pPr>
            <a:r>
              <a:rPr lang="sr-Cyrl-RS" sz="2800" kern="1200" dirty="0">
                <a:solidFill>
                  <a:prstClr val="black"/>
                </a:solidFill>
                <a:latin typeface="Times New Roman" pitchFamily="18" charset="0"/>
                <a:cs typeface="Times New Roman" pitchFamily="18" charset="0"/>
              </a:rPr>
              <a:t>„Љубичасте горе, гранитне, до свода,</a:t>
            </a:r>
          </a:p>
          <a:p>
            <a:pPr marL="365760" indent="-256032" algn="ctr" eaLnBrk="1" fontAlgn="auto" hangingPunct="1">
              <a:spcBef>
                <a:spcPts val="300"/>
              </a:spcBef>
              <a:spcAft>
                <a:spcPts val="0"/>
              </a:spcAft>
              <a:buClr>
                <a:srgbClr val="8CADAE"/>
              </a:buClr>
              <a:buNone/>
            </a:pPr>
            <a:r>
              <a:rPr lang="sr-Cyrl-RS" sz="2800" kern="1200" dirty="0">
                <a:solidFill>
                  <a:prstClr val="black"/>
                </a:solidFill>
                <a:latin typeface="Times New Roman" pitchFamily="18" charset="0"/>
                <a:cs typeface="Times New Roman" pitchFamily="18" charset="0"/>
              </a:rPr>
              <a:t>Зрцале се у дну; мирно и без пене,</a:t>
            </a:r>
          </a:p>
          <a:p>
            <a:pPr marL="365760" indent="-256032" algn="ctr" eaLnBrk="1" fontAlgn="auto" hangingPunct="1">
              <a:spcBef>
                <a:spcPts val="300"/>
              </a:spcBef>
              <a:spcAft>
                <a:spcPts val="0"/>
              </a:spcAft>
              <a:buClr>
                <a:srgbClr val="8CADAE"/>
              </a:buClr>
              <a:buNone/>
            </a:pPr>
            <a:r>
              <a:rPr lang="sr-Cyrl-RS" sz="2800" kern="1200" dirty="0">
                <a:solidFill>
                  <a:prstClr val="black"/>
                </a:solidFill>
                <a:latin typeface="Times New Roman" pitchFamily="18" charset="0"/>
                <a:cs typeface="Times New Roman" pitchFamily="18" charset="0"/>
              </a:rPr>
              <a:t>Површина шушти и целива стене;</a:t>
            </a:r>
          </a:p>
          <a:p>
            <a:pPr marL="365760" indent="-256032" algn="ctr" eaLnBrk="1" fontAlgn="auto" hangingPunct="1">
              <a:spcBef>
                <a:spcPts val="300"/>
              </a:spcBef>
              <a:spcAft>
                <a:spcPts val="0"/>
              </a:spcAft>
              <a:buClr>
                <a:srgbClr val="8CADAE"/>
              </a:buClr>
              <a:buNone/>
            </a:pPr>
            <a:r>
              <a:rPr lang="sr-Cyrl-RS" sz="2800" kern="1200" dirty="0">
                <a:solidFill>
                  <a:prstClr val="black"/>
                </a:solidFill>
                <a:latin typeface="Times New Roman" pitchFamily="18" charset="0"/>
                <a:cs typeface="Times New Roman" pitchFamily="18" charset="0"/>
              </a:rPr>
              <a:t>Свод се светли </a:t>
            </a:r>
            <a:r>
              <a:rPr lang="sr-Cyrl-RS" sz="2800" b="1" i="1" kern="1200" dirty="0">
                <a:solidFill>
                  <a:prstClr val="black"/>
                </a:solidFill>
                <a:latin typeface="Times New Roman" pitchFamily="18" charset="0"/>
                <a:cs typeface="Times New Roman" pitchFamily="18" charset="0"/>
              </a:rPr>
              <a:t>топал, стаклен, изнад вода</a:t>
            </a:r>
            <a:r>
              <a:rPr lang="sr-Cyrl-RS" sz="2800" kern="1200" dirty="0">
                <a:solidFill>
                  <a:prstClr val="black"/>
                </a:solidFill>
                <a:latin typeface="Times New Roman" pitchFamily="18" charset="0"/>
                <a:cs typeface="Times New Roman" pitchFamily="18" charset="0"/>
              </a:rPr>
              <a:t>”</a:t>
            </a:r>
          </a:p>
          <a:p>
            <a:pPr marL="365760" indent="-256032" algn="ctr" eaLnBrk="1" fontAlgn="auto" hangingPunct="1">
              <a:spcBef>
                <a:spcPts val="300"/>
              </a:spcBef>
              <a:spcAft>
                <a:spcPts val="0"/>
              </a:spcAft>
              <a:buClr>
                <a:srgbClr val="8CADAE"/>
              </a:buClr>
              <a:buNone/>
            </a:pPr>
            <a:endParaRPr lang="sr-Cyrl-RS" sz="2800" kern="1200" dirty="0">
              <a:solidFill>
                <a:prstClr val="black"/>
              </a:solidFill>
              <a:latin typeface="Times New Roman" pitchFamily="18" charset="0"/>
              <a:cs typeface="Times New Roman" pitchFamily="18" charset="0"/>
            </a:endParaRPr>
          </a:p>
          <a:p>
            <a:pPr marL="365760" indent="-256032" algn="r" eaLnBrk="1" fontAlgn="auto" hangingPunct="1">
              <a:spcBef>
                <a:spcPts val="300"/>
              </a:spcBef>
              <a:spcAft>
                <a:spcPts val="0"/>
              </a:spcAft>
              <a:buClr>
                <a:srgbClr val="8CADAE"/>
              </a:buClr>
              <a:buNone/>
            </a:pPr>
            <a:r>
              <a:rPr lang="sr-Cyrl-RS" sz="2800" kern="1200" dirty="0">
                <a:solidFill>
                  <a:prstClr val="black"/>
                </a:solidFill>
                <a:latin typeface="Times New Roman" pitchFamily="18" charset="0"/>
                <a:cs typeface="Times New Roman" pitchFamily="18" charset="0"/>
              </a:rPr>
              <a:t>(Дучић 1968: 25; подвлачење М. Ђ.).</a:t>
            </a:r>
            <a:endParaRPr lang="en-US" sz="2800" kern="1200" dirty="0">
              <a:solidFill>
                <a:prstClr val="black"/>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411751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914400"/>
            <a:ext cx="8077200" cy="1143000"/>
          </a:xfrm>
        </p:spPr>
        <p:txBody>
          <a:bodyPr>
            <a:normAutofit/>
          </a:bodyPr>
          <a:lstStyle/>
          <a:p>
            <a:pPr algn="ctr"/>
            <a:r>
              <a:rPr lang="sr-Cyrl-RS" sz="3200" b="1" dirty="0">
                <a:latin typeface="Times New Roman" pitchFamily="18" charset="0"/>
                <a:cs typeface="Times New Roman" pitchFamily="18" charset="0"/>
              </a:rPr>
              <a:t>Јован Дучић, „Акорди”, 1902.</a:t>
            </a:r>
            <a:endParaRPr lang="en-US" sz="3200" b="1" dirty="0">
              <a:latin typeface="Times New Roman" pitchFamily="18" charset="0"/>
              <a:cs typeface="Times New Roman" pitchFamily="18" charset="0"/>
            </a:endParaRPr>
          </a:p>
        </p:txBody>
      </p:sp>
      <p:sp>
        <p:nvSpPr>
          <p:cNvPr id="3" name="Content Placeholder 2"/>
          <p:cNvSpPr>
            <a:spLocks noGrp="1"/>
          </p:cNvSpPr>
          <p:nvPr>
            <p:ph idx="1"/>
          </p:nvPr>
        </p:nvSpPr>
        <p:spPr>
          <a:xfrm>
            <a:off x="1981200" y="2514600"/>
            <a:ext cx="8229600" cy="4059936"/>
          </a:xfrm>
        </p:spPr>
        <p:txBody>
          <a:bodyPr/>
          <a:lstStyle/>
          <a:p>
            <a:pPr algn="ctr">
              <a:buNone/>
            </a:pPr>
            <a:r>
              <a:rPr lang="sr-Cyrl-RS" sz="3200" dirty="0">
                <a:solidFill>
                  <a:schemeClr val="tx1">
                    <a:lumMod val="95000"/>
                    <a:lumOff val="5000"/>
                  </a:schemeClr>
                </a:solidFill>
                <a:latin typeface="Times New Roman" pitchFamily="18" charset="0"/>
                <a:ea typeface="+mj-ea"/>
                <a:cs typeface="Times New Roman" pitchFamily="18" charset="0"/>
              </a:rPr>
              <a:t>„</a:t>
            </a:r>
            <a:r>
              <a:rPr lang="sr-Cyrl-RS" dirty="0">
                <a:solidFill>
                  <a:schemeClr val="tx1">
                    <a:lumMod val="95000"/>
                    <a:lumOff val="5000"/>
                  </a:schemeClr>
                </a:solidFill>
                <a:latin typeface="Times New Roman" pitchFamily="18" charset="0"/>
                <a:cs typeface="Times New Roman" pitchFamily="18" charset="0"/>
              </a:rPr>
              <a:t>Доле, по земљом! Негде у дубини</a:t>
            </a:r>
          </a:p>
          <a:p>
            <a:pPr algn="ctr">
              <a:buNone/>
            </a:pPr>
            <a:r>
              <a:rPr lang="sr-Cyrl-RS" dirty="0">
                <a:solidFill>
                  <a:schemeClr val="tx1">
                    <a:lumMod val="95000"/>
                    <a:lumOff val="5000"/>
                  </a:schemeClr>
                </a:solidFill>
                <a:latin typeface="Times New Roman" pitchFamily="18" charset="0"/>
                <a:cs typeface="Times New Roman" pitchFamily="18" charset="0"/>
              </a:rPr>
              <a:t>Једнаким ритмом, као мукло звоно,</a:t>
            </a:r>
          </a:p>
          <a:p>
            <a:pPr algn="ctr">
              <a:buNone/>
            </a:pPr>
            <a:r>
              <a:rPr lang="sr-Cyrl-RS" dirty="0">
                <a:solidFill>
                  <a:schemeClr val="tx1">
                    <a:lumMod val="95000"/>
                    <a:lumOff val="5000"/>
                  </a:schemeClr>
                </a:solidFill>
                <a:latin typeface="Times New Roman" pitchFamily="18" charset="0"/>
                <a:cs typeface="Times New Roman" pitchFamily="18" charset="0"/>
              </a:rPr>
              <a:t>Огромно срце зачу се у тмини:</a:t>
            </a:r>
          </a:p>
          <a:p>
            <a:pPr algn="ctr">
              <a:buNone/>
            </a:pPr>
            <a:r>
              <a:rPr lang="sr-Cyrl-RS" dirty="0">
                <a:solidFill>
                  <a:schemeClr val="tx1">
                    <a:lumMod val="95000"/>
                    <a:lumOff val="5000"/>
                  </a:schemeClr>
                </a:solidFill>
                <a:latin typeface="Times New Roman" pitchFamily="18" charset="0"/>
                <a:cs typeface="Times New Roman" pitchFamily="18" charset="0"/>
              </a:rPr>
              <a:t>Удари </a:t>
            </a:r>
            <a:r>
              <a:rPr lang="sr-Cyrl-RS" b="1" dirty="0">
                <a:solidFill>
                  <a:schemeClr val="tx1">
                    <a:lumMod val="95000"/>
                    <a:lumOff val="5000"/>
                  </a:schemeClr>
                </a:solidFill>
                <a:latin typeface="Times New Roman" pitchFamily="18" charset="0"/>
                <a:cs typeface="Times New Roman" pitchFamily="18" charset="0"/>
              </a:rPr>
              <a:t>мирно, тихо, монотоно</a:t>
            </a:r>
            <a:r>
              <a:rPr lang="sr-Cyrl-RS" dirty="0">
                <a:solidFill>
                  <a:schemeClr val="tx1">
                    <a:lumMod val="95000"/>
                    <a:lumOff val="5000"/>
                  </a:schemeClr>
                </a:solidFill>
                <a:latin typeface="Times New Roman" pitchFamily="18" charset="0"/>
                <a:cs typeface="Times New Roman" pitchFamily="18" charset="0"/>
              </a:rPr>
              <a:t>”</a:t>
            </a:r>
          </a:p>
          <a:p>
            <a:pPr algn="ctr">
              <a:buNone/>
            </a:pPr>
            <a:endParaRPr lang="sr-Cyrl-RS" dirty="0">
              <a:solidFill>
                <a:schemeClr val="tx1">
                  <a:lumMod val="95000"/>
                  <a:lumOff val="5000"/>
                </a:schemeClr>
              </a:solidFill>
              <a:latin typeface="Times New Roman" pitchFamily="18" charset="0"/>
              <a:cs typeface="Times New Roman" pitchFamily="18" charset="0"/>
            </a:endParaRPr>
          </a:p>
          <a:p>
            <a:pPr algn="ctr">
              <a:buNone/>
            </a:pPr>
            <a:r>
              <a:rPr lang="sr-Cyrl-RS" dirty="0">
                <a:solidFill>
                  <a:schemeClr val="tx1">
                    <a:lumMod val="95000"/>
                    <a:lumOff val="5000"/>
                  </a:schemeClr>
                </a:solidFill>
                <a:latin typeface="Times New Roman" pitchFamily="18" charset="0"/>
                <a:cs typeface="Times New Roman" pitchFamily="18" charset="0"/>
              </a:rPr>
              <a:t>(Дучић 1968: 9; подвлачење М. Ђ.).</a:t>
            </a:r>
            <a:endParaRPr lang="en-US"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163664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48117" y="2178423"/>
            <a:ext cx="10443883" cy="4240306"/>
          </a:xfrm>
        </p:spPr>
        <p:txBody>
          <a:bodyPr/>
          <a:lstStyle/>
          <a:p>
            <a:pPr marL="365760" indent="-256032">
              <a:spcBef>
                <a:spcPts val="300"/>
              </a:spcBef>
              <a:buClr>
                <a:srgbClr val="8CADAE"/>
              </a:buClr>
              <a:buNone/>
            </a:pPr>
            <a:r>
              <a:rPr lang="sr-Cyrl-RS" sz="2800" spc="0" dirty="0">
                <a:solidFill>
                  <a:prstClr val="black"/>
                </a:solidFill>
                <a:latin typeface="Georgia"/>
              </a:rPr>
              <a:t>„А нит што жалим, нити желим друго;</a:t>
            </a:r>
          </a:p>
          <a:p>
            <a:pPr marL="365760" indent="-256032">
              <a:spcBef>
                <a:spcPts val="300"/>
              </a:spcBef>
              <a:buClr>
                <a:srgbClr val="8CADAE"/>
              </a:buClr>
              <a:buNone/>
            </a:pPr>
            <a:r>
              <a:rPr lang="sr-Cyrl-RS" sz="2800" spc="0" dirty="0">
                <a:solidFill>
                  <a:prstClr val="black"/>
                </a:solidFill>
                <a:latin typeface="Georgia"/>
              </a:rPr>
              <a:t>И не знам зашто тражим да се скријем,</a:t>
            </a:r>
          </a:p>
          <a:p>
            <a:pPr marL="365760" indent="-256032">
              <a:spcBef>
                <a:spcPts val="300"/>
              </a:spcBef>
              <a:buClr>
                <a:srgbClr val="8CADAE"/>
              </a:buClr>
              <a:buNone/>
            </a:pPr>
            <a:r>
              <a:rPr lang="sr-Cyrl-RS" sz="2800" spc="0" dirty="0">
                <a:solidFill>
                  <a:prstClr val="black"/>
                </a:solidFill>
                <a:latin typeface="Georgia"/>
              </a:rPr>
              <a:t>И негде плачем, </a:t>
            </a:r>
            <a:r>
              <a:rPr lang="sr-Cyrl-RS" sz="2800" b="1" spc="0" dirty="0">
                <a:solidFill>
                  <a:prstClr val="black"/>
                </a:solidFill>
                <a:latin typeface="Georgia"/>
              </a:rPr>
              <a:t>дуго, дуго, дуго</a:t>
            </a:r>
            <a:r>
              <a:rPr lang="sr-Cyrl-RS" sz="2800" spc="0" dirty="0">
                <a:solidFill>
                  <a:prstClr val="black"/>
                </a:solidFill>
                <a:latin typeface="Georgia"/>
              </a:rPr>
              <a:t>... ”</a:t>
            </a:r>
          </a:p>
          <a:p>
            <a:pPr marL="365760" indent="-256032" algn="ctr">
              <a:spcBef>
                <a:spcPts val="300"/>
              </a:spcBef>
              <a:buClr>
                <a:srgbClr val="8CADAE"/>
              </a:buClr>
              <a:buNone/>
            </a:pPr>
            <a:r>
              <a:rPr lang="sr-Cyrl-RS" sz="2800" spc="0" dirty="0">
                <a:solidFill>
                  <a:prstClr val="black"/>
                </a:solidFill>
                <a:latin typeface="Georgia"/>
              </a:rPr>
              <a:t>	(Дучић 1968: 17; </a:t>
            </a:r>
          </a:p>
          <a:p>
            <a:pPr marL="365760" indent="-256032" algn="ctr">
              <a:spcBef>
                <a:spcPts val="300"/>
              </a:spcBef>
              <a:buClr>
                <a:srgbClr val="8CADAE"/>
              </a:buClr>
              <a:buNone/>
            </a:pPr>
            <a:r>
              <a:rPr lang="sr-Cyrl-RS" sz="2800" spc="0" dirty="0">
                <a:solidFill>
                  <a:prstClr val="black"/>
                </a:solidFill>
                <a:latin typeface="Georgia"/>
              </a:rPr>
              <a:t>подвлачење М. Ђ.)</a:t>
            </a:r>
            <a:endParaRPr lang="en-US" sz="2800" spc="0" dirty="0">
              <a:solidFill>
                <a:prstClr val="black"/>
              </a:solidFill>
              <a:latin typeface="Georgia"/>
            </a:endParaRPr>
          </a:p>
          <a:p>
            <a:pPr marL="45720" indent="0">
              <a:buNone/>
            </a:pPr>
            <a:endParaRPr lang="en-US" dirty="0"/>
          </a:p>
        </p:txBody>
      </p:sp>
      <p:sp>
        <p:nvSpPr>
          <p:cNvPr id="3" name="Title 2"/>
          <p:cNvSpPr>
            <a:spLocks noGrp="1"/>
          </p:cNvSpPr>
          <p:nvPr>
            <p:ph type="title"/>
          </p:nvPr>
        </p:nvSpPr>
        <p:spPr/>
        <p:txBody>
          <a:bodyPr/>
          <a:lstStyle/>
          <a:p>
            <a:r>
              <a:rPr lang="sr-Cyrl-RS" sz="4000" cap="none" spc="0" dirty="0">
                <a:latin typeface="Trebuchet MS"/>
              </a:rPr>
              <a:t>Јован Дучић, „Новембар”, 1905. </a:t>
            </a:r>
            <a:endParaRPr lang="en-US" dirty="0"/>
          </a:p>
        </p:txBody>
      </p:sp>
    </p:spTree>
    <p:extLst>
      <p:ext uri="{BB962C8B-B14F-4D97-AF65-F5344CB8AC3E}">
        <p14:creationId xmlns:p14="http://schemas.microsoft.com/office/powerpoint/2010/main" val="2219453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dirty="0"/>
              <a:t>Иво Андрић, </a:t>
            </a:r>
            <a:r>
              <a:rPr lang="en-US" i="1" dirty="0"/>
              <a:t>Ex Ponto</a:t>
            </a:r>
            <a:r>
              <a:rPr lang="sr-Cyrl-RS" i="1" dirty="0"/>
              <a:t>, </a:t>
            </a:r>
            <a:r>
              <a:rPr lang="sr-Cyrl-RS" dirty="0"/>
              <a:t>1918.</a:t>
            </a:r>
            <a:endParaRPr lang="en-US" dirty="0"/>
          </a:p>
        </p:txBody>
      </p:sp>
      <p:sp>
        <p:nvSpPr>
          <p:cNvPr id="3" name="Content Placeholder 2"/>
          <p:cNvSpPr>
            <a:spLocks noGrp="1"/>
          </p:cNvSpPr>
          <p:nvPr>
            <p:ph idx="1"/>
          </p:nvPr>
        </p:nvSpPr>
        <p:spPr>
          <a:xfrm>
            <a:off x="1828800" y="1905001"/>
            <a:ext cx="8382000" cy="4221163"/>
          </a:xfrm>
        </p:spPr>
        <p:txBody>
          <a:bodyPr/>
          <a:lstStyle/>
          <a:p>
            <a:pPr marL="0" indent="0" algn="ctr" eaLnBrk="1" fontAlgn="auto" hangingPunct="1">
              <a:spcBef>
                <a:spcPts val="300"/>
              </a:spcBef>
              <a:spcAft>
                <a:spcPts val="0"/>
              </a:spcAft>
              <a:buClr>
                <a:srgbClr val="8CADAE"/>
              </a:buClr>
              <a:buNone/>
            </a:pPr>
            <a:r>
              <a:rPr lang="sr-Cyrl-RS" sz="2800" kern="1200" dirty="0">
                <a:solidFill>
                  <a:prstClr val="black"/>
                </a:solidFill>
                <a:latin typeface="Georgia"/>
              </a:rPr>
              <a:t>„Све је у мени мртво; тако ми је добро.</a:t>
            </a:r>
          </a:p>
          <a:p>
            <a:pPr marL="0" indent="0" algn="ctr" eaLnBrk="1" fontAlgn="auto" hangingPunct="1">
              <a:spcBef>
                <a:spcPts val="300"/>
              </a:spcBef>
              <a:spcAft>
                <a:spcPts val="0"/>
              </a:spcAft>
              <a:buClr>
                <a:srgbClr val="8CADAE"/>
              </a:buClr>
              <a:buNone/>
            </a:pPr>
            <a:r>
              <a:rPr lang="sr-Cyrl-RS" sz="2800" kern="1200" dirty="0">
                <a:solidFill>
                  <a:prstClr val="black"/>
                </a:solidFill>
                <a:latin typeface="Georgia"/>
              </a:rPr>
              <a:t>Не допире до мене звук, умро ми је очињи вид.</a:t>
            </a:r>
          </a:p>
          <a:p>
            <a:pPr marL="0" indent="0" algn="ctr" eaLnBrk="1" fontAlgn="auto" hangingPunct="1">
              <a:spcBef>
                <a:spcPts val="300"/>
              </a:spcBef>
              <a:spcAft>
                <a:spcPts val="0"/>
              </a:spcAft>
              <a:buClr>
                <a:srgbClr val="8CADAE"/>
              </a:buClr>
              <a:buNone/>
            </a:pPr>
            <a:r>
              <a:rPr lang="sr-Cyrl-RS" sz="2800" kern="1200" dirty="0">
                <a:solidFill>
                  <a:prstClr val="black"/>
                </a:solidFill>
                <a:latin typeface="Georgia"/>
              </a:rPr>
              <a:t>Све је остало за великом капијом која се затворила мукло за мном. Изгубио сам све</a:t>
            </a:r>
            <a:r>
              <a:rPr lang="en-US" sz="2800" kern="1200" dirty="0">
                <a:solidFill>
                  <a:prstClr val="black"/>
                </a:solidFill>
                <a:latin typeface="Georgia"/>
              </a:rPr>
              <a:t> </a:t>
            </a:r>
            <a:r>
              <a:rPr lang="sr-Cyrl-RS" sz="2800" kern="1200" dirty="0">
                <a:solidFill>
                  <a:prstClr val="black"/>
                </a:solidFill>
                <a:latin typeface="Georgia"/>
              </a:rPr>
              <a:t>и нисам више човјек него немирна бесана мисао која је потонула и прићутала се на дубоком дну, а нада мном су као</a:t>
            </a:r>
            <a:r>
              <a:rPr lang="en-US" sz="2800" kern="1200" dirty="0">
                <a:solidFill>
                  <a:prstClr val="black"/>
                </a:solidFill>
                <a:latin typeface="Georgia"/>
              </a:rPr>
              <a:t> </a:t>
            </a:r>
            <a:r>
              <a:rPr lang="sr-Cyrl-RS" sz="2800" kern="1200" dirty="0">
                <a:solidFill>
                  <a:prstClr val="black"/>
                </a:solidFill>
                <a:latin typeface="Times New Roman" panose="02020603050405020304" pitchFamily="18" charset="0"/>
                <a:cs typeface="Times New Roman" panose="02020603050405020304" pitchFamily="18" charset="0"/>
              </a:rPr>
              <a:t>непрозирне зелене масе вода, </a:t>
            </a:r>
          </a:p>
          <a:p>
            <a:pPr marL="0" indent="0" algn="ctr" eaLnBrk="1" fontAlgn="auto" hangingPunct="1">
              <a:spcBef>
                <a:spcPts val="300"/>
              </a:spcBef>
              <a:spcAft>
                <a:spcPts val="0"/>
              </a:spcAft>
              <a:buClr>
                <a:srgbClr val="8CADAE"/>
              </a:buClr>
              <a:buNone/>
            </a:pPr>
            <a:r>
              <a:rPr lang="sr-Cyrl-RS" sz="2800" b="1" kern="1200" dirty="0">
                <a:solidFill>
                  <a:prstClr val="black"/>
                </a:solidFill>
                <a:latin typeface="Times New Roman" panose="02020603050405020304" pitchFamily="18" charset="0"/>
                <a:cs typeface="Times New Roman" panose="02020603050405020304" pitchFamily="18" charset="0"/>
              </a:rPr>
              <a:t>мир, даљина и заборав</a:t>
            </a:r>
            <a:r>
              <a:rPr lang="sr-Cyrl-RS" sz="2800" kern="1200" dirty="0">
                <a:solidFill>
                  <a:prstClr val="black"/>
                </a:solidFill>
                <a:latin typeface="Times New Roman" panose="02020603050405020304" pitchFamily="18" charset="0"/>
                <a:cs typeface="Times New Roman" panose="02020603050405020304" pitchFamily="18" charset="0"/>
              </a:rPr>
              <a:t>” (Андрић 2009: 24; </a:t>
            </a:r>
            <a:r>
              <a:rPr kumimoji="0" lang="sr-Cyrl-RS"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подвлачење М. Ђ.</a:t>
            </a:r>
            <a:r>
              <a:rPr lang="sr-Cyrl-RS" sz="2800" kern="12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3947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sz="2800" b="1" dirty="0">
                <a:solidFill>
                  <a:schemeClr val="tx1"/>
                </a:solidFill>
                <a:latin typeface="Times New Roman" pitchFamily="18" charset="0"/>
                <a:cs typeface="Times New Roman" pitchFamily="18" charset="0"/>
              </a:rPr>
              <a:t>Милош Црњански, „Стражилово”, 1921. </a:t>
            </a:r>
            <a:endParaRPr lang="en-US" sz="2800" b="1" dirty="0">
              <a:solidFill>
                <a:schemeClr val="tx1"/>
              </a:solidFill>
              <a:latin typeface="Times New Roman" pitchFamily="18" charset="0"/>
              <a:cs typeface="Times New Roman" pitchFamily="18" charset="0"/>
            </a:endParaRPr>
          </a:p>
        </p:txBody>
      </p:sp>
      <p:sp>
        <p:nvSpPr>
          <p:cNvPr id="3" name="Content Placeholder 2"/>
          <p:cNvSpPr>
            <a:spLocks noGrp="1"/>
          </p:cNvSpPr>
          <p:nvPr>
            <p:ph sz="quarter" idx="1"/>
          </p:nvPr>
        </p:nvSpPr>
        <p:spPr>
          <a:xfrm>
            <a:off x="1825752" y="1828800"/>
            <a:ext cx="8503920" cy="4270248"/>
          </a:xfrm>
        </p:spPr>
        <p:txBody>
          <a:bodyPr/>
          <a:lstStyle/>
          <a:p>
            <a:pPr marL="365760" indent="-256032" algn="ctr" eaLnBrk="1" fontAlgn="auto" hangingPunct="1">
              <a:spcBef>
                <a:spcPts val="300"/>
              </a:spcBef>
              <a:spcAft>
                <a:spcPts val="0"/>
              </a:spcAft>
              <a:buClr>
                <a:srgbClr val="8CADAE"/>
              </a:buClr>
              <a:buSzTx/>
              <a:buNone/>
            </a:pPr>
            <a:r>
              <a:rPr lang="ru-RU" sz="2800" dirty="0">
                <a:solidFill>
                  <a:prstClr val="black"/>
                </a:solidFill>
              </a:rPr>
              <a:t>„</a:t>
            </a:r>
            <a:r>
              <a:rPr lang="ru-RU" sz="2800" b="1" dirty="0">
                <a:solidFill>
                  <a:prstClr val="black"/>
                </a:solidFill>
              </a:rPr>
              <a:t>Лутам, још, витак,</a:t>
            </a:r>
            <a:r>
              <a:rPr lang="ru-RU" sz="2800" dirty="0">
                <a:solidFill>
                  <a:prstClr val="black"/>
                </a:solidFill>
              </a:rPr>
              <a:t> са сребрним луком,</a:t>
            </a:r>
            <a:endParaRPr lang="en-US" sz="2800" dirty="0">
              <a:solidFill>
                <a:prstClr val="black"/>
              </a:solidFill>
            </a:endParaRPr>
          </a:p>
          <a:p>
            <a:pPr marL="365760" indent="-256032" algn="ctr" eaLnBrk="1" fontAlgn="auto" hangingPunct="1">
              <a:spcBef>
                <a:spcPts val="300"/>
              </a:spcBef>
              <a:spcAft>
                <a:spcPts val="0"/>
              </a:spcAft>
              <a:buClr>
                <a:srgbClr val="8CADAE"/>
              </a:buClr>
              <a:buSzTx/>
              <a:buNone/>
            </a:pPr>
            <a:r>
              <a:rPr lang="ru-RU" sz="2800" dirty="0">
                <a:solidFill>
                  <a:prstClr val="black"/>
                </a:solidFill>
              </a:rPr>
              <a:t>расцветане трешње, из заседа, мамим,</a:t>
            </a:r>
            <a:endParaRPr lang="en-US" sz="2800" dirty="0">
              <a:solidFill>
                <a:prstClr val="black"/>
              </a:solidFill>
            </a:endParaRPr>
          </a:p>
          <a:p>
            <a:pPr marL="365760" indent="-256032" algn="ctr" eaLnBrk="1" fontAlgn="auto" hangingPunct="1">
              <a:spcBef>
                <a:spcPts val="300"/>
              </a:spcBef>
              <a:spcAft>
                <a:spcPts val="0"/>
              </a:spcAft>
              <a:buClr>
                <a:srgbClr val="8CADAE"/>
              </a:buClr>
              <a:buSzTx/>
              <a:buNone/>
            </a:pPr>
            <a:r>
              <a:rPr lang="ru-RU" sz="2800" dirty="0">
                <a:solidFill>
                  <a:prstClr val="black"/>
                </a:solidFill>
              </a:rPr>
              <a:t>али, иза гора, завичај већ слутим,</a:t>
            </a:r>
            <a:endParaRPr lang="en-US" sz="2800" dirty="0">
              <a:solidFill>
                <a:prstClr val="black"/>
              </a:solidFill>
            </a:endParaRPr>
          </a:p>
          <a:p>
            <a:pPr marL="365760" indent="-256032" algn="ctr" eaLnBrk="1" fontAlgn="auto" hangingPunct="1">
              <a:spcBef>
                <a:spcPts val="300"/>
              </a:spcBef>
              <a:spcAft>
                <a:spcPts val="0"/>
              </a:spcAft>
              <a:buClr>
                <a:srgbClr val="8CADAE"/>
              </a:buClr>
              <a:buSzTx/>
              <a:buNone/>
            </a:pPr>
            <a:r>
              <a:rPr lang="ru-RU" sz="2800" b="1" dirty="0">
                <a:solidFill>
                  <a:prstClr val="black"/>
                </a:solidFill>
              </a:rPr>
              <a:t>где ћу смех, под јаблановима самим,</a:t>
            </a:r>
            <a:endParaRPr lang="en-US" sz="2800" b="1" dirty="0">
              <a:solidFill>
                <a:prstClr val="black"/>
              </a:solidFill>
            </a:endParaRPr>
          </a:p>
          <a:p>
            <a:pPr marL="365760" indent="-256032" algn="ctr" eaLnBrk="1" fontAlgn="auto" hangingPunct="1">
              <a:spcBef>
                <a:spcPts val="300"/>
              </a:spcBef>
              <a:spcAft>
                <a:spcPts val="0"/>
              </a:spcAft>
              <a:buClr>
                <a:srgbClr val="8CADAE"/>
              </a:buClr>
              <a:buSzTx/>
              <a:buNone/>
            </a:pPr>
            <a:r>
              <a:rPr lang="en-US" sz="2800" b="1" dirty="0" err="1">
                <a:solidFill>
                  <a:prstClr val="black"/>
                </a:solidFill>
              </a:rPr>
              <a:t>да</a:t>
            </a:r>
            <a:r>
              <a:rPr lang="en-US" sz="2800" b="1" dirty="0">
                <a:solidFill>
                  <a:prstClr val="black"/>
                </a:solidFill>
              </a:rPr>
              <a:t> </a:t>
            </a:r>
            <a:r>
              <a:rPr lang="en-US" sz="2800" b="1" dirty="0" err="1">
                <a:solidFill>
                  <a:prstClr val="black"/>
                </a:solidFill>
              </a:rPr>
              <a:t>сахраним</a:t>
            </a:r>
            <a:r>
              <a:rPr lang="en-US" sz="2800" dirty="0">
                <a:solidFill>
                  <a:prstClr val="black"/>
                </a:solidFill>
              </a:rPr>
              <a:t>”</a:t>
            </a:r>
            <a:r>
              <a:rPr lang="sr-Cyrl-RS" sz="2800" dirty="0">
                <a:solidFill>
                  <a:prstClr val="black"/>
                </a:solidFill>
              </a:rPr>
              <a:t> </a:t>
            </a:r>
          </a:p>
          <a:p>
            <a:pPr marL="365760" indent="-256032" algn="ctr" eaLnBrk="1" fontAlgn="auto" hangingPunct="1">
              <a:spcBef>
                <a:spcPts val="300"/>
              </a:spcBef>
              <a:spcAft>
                <a:spcPts val="0"/>
              </a:spcAft>
              <a:buClr>
                <a:srgbClr val="8CADAE"/>
              </a:buClr>
              <a:buSzTx/>
              <a:buNone/>
            </a:pPr>
            <a:r>
              <a:rPr lang="sr-Cyrl-RS" sz="2800" dirty="0">
                <a:solidFill>
                  <a:prstClr val="black"/>
                </a:solidFill>
              </a:rPr>
              <a:t>(Црњански 2002: 129; подвлачење М. Ђ.).</a:t>
            </a:r>
            <a:r>
              <a:rPr lang="en-US" sz="2800" dirty="0">
                <a:solidFill>
                  <a:prstClr val="black"/>
                </a:solidFill>
              </a:rPr>
              <a:t> </a:t>
            </a:r>
          </a:p>
          <a:p>
            <a:pPr marL="0" indent="0">
              <a:buNone/>
            </a:pPr>
            <a:endParaRPr lang="en-US" dirty="0"/>
          </a:p>
        </p:txBody>
      </p:sp>
    </p:spTree>
    <p:extLst>
      <p:ext uri="{BB962C8B-B14F-4D97-AF65-F5344CB8AC3E}">
        <p14:creationId xmlns:p14="http://schemas.microsoft.com/office/powerpoint/2010/main" val="1318620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8C13F-AB90-4308-A068-0BBBCA1A884B}"/>
              </a:ext>
            </a:extLst>
          </p:cNvPr>
          <p:cNvSpPr>
            <a:spLocks noGrp="1"/>
          </p:cNvSpPr>
          <p:nvPr>
            <p:ph type="title"/>
          </p:nvPr>
        </p:nvSpPr>
        <p:spPr>
          <a:xfrm>
            <a:off x="609600" y="436003"/>
            <a:ext cx="10972800" cy="1143000"/>
          </a:xfrm>
        </p:spPr>
        <p:txBody>
          <a:bodyPr>
            <a:noAutofit/>
          </a:bodyPr>
          <a:lstStyle/>
          <a:p>
            <a:r>
              <a:rPr lang="sr-Cyrl-RS" sz="2400" dirty="0">
                <a:solidFill>
                  <a:srgbClr val="C00000"/>
                </a:solidFill>
                <a:effectLst/>
                <a:latin typeface="Times New Roman" panose="02020603050405020304" pitchFamily="18" charset="0"/>
                <a:ea typeface="Calibri" panose="020F0502020204030204" pitchFamily="34" charset="0"/>
              </a:rPr>
              <a:t>Симболика музичког инструментаријума: како се кроз литерарне трансмузикализације феномена флауте или харфе сучељавају разнолики тематски, жанровски и поетички узуси Андрићевог дела?</a:t>
            </a:r>
            <a:endParaRPr lang="en-US" sz="2400" dirty="0">
              <a:solidFill>
                <a:srgbClr val="C00000"/>
              </a:solidFill>
            </a:endParaRPr>
          </a:p>
        </p:txBody>
      </p:sp>
      <p:sp>
        <p:nvSpPr>
          <p:cNvPr id="3" name="Content Placeholder 2">
            <a:extLst>
              <a:ext uri="{FF2B5EF4-FFF2-40B4-BE49-F238E27FC236}">
                <a16:creationId xmlns:a16="http://schemas.microsoft.com/office/drawing/2014/main" id="{FF7671DB-D2F3-4CF1-B51F-01D2B3568EAE}"/>
              </a:ext>
            </a:extLst>
          </p:cNvPr>
          <p:cNvSpPr>
            <a:spLocks noGrp="1"/>
          </p:cNvSpPr>
          <p:nvPr>
            <p:ph idx="1"/>
          </p:nvPr>
        </p:nvSpPr>
        <p:spPr>
          <a:xfrm>
            <a:off x="609600" y="2034988"/>
            <a:ext cx="10972800" cy="4091179"/>
          </a:xfrm>
        </p:spPr>
        <p:txBody>
          <a:bodyPr/>
          <a:lstStyle/>
          <a:p>
            <a:pPr marL="342900" lvl="1" indent="0" algn="just">
              <a:buNone/>
            </a:pPr>
            <a:r>
              <a:rPr lang="sr-Cyrl-RS" sz="2400" b="0" i="0" u="none" strike="noStrike" baseline="0" dirty="0">
                <a:solidFill>
                  <a:srgbClr val="000000"/>
                </a:solidFill>
                <a:latin typeface="Times New Roman" panose="02020603050405020304" pitchFamily="18" charset="0"/>
              </a:rPr>
              <a:t>	</a:t>
            </a:r>
            <a:r>
              <a:rPr lang="en-US" sz="2400" b="0" i="0" u="none" strike="noStrike" baseline="0" dirty="0">
                <a:solidFill>
                  <a:srgbClr val="000000"/>
                </a:solidFill>
                <a:latin typeface="Times New Roman" panose="02020603050405020304" pitchFamily="18" charset="0"/>
              </a:rPr>
              <a:t>„</a:t>
            </a:r>
            <a:r>
              <a:rPr lang="en-US" sz="2400" b="0" i="0" u="none" strike="noStrike" baseline="0" dirty="0" err="1">
                <a:solidFill>
                  <a:srgbClr val="000000"/>
                </a:solidFill>
                <a:latin typeface="Times New Roman" panose="02020603050405020304" pitchFamily="18" charset="0"/>
              </a:rPr>
              <a:t>Uspeli</a:t>
            </a:r>
            <a:r>
              <a:rPr lang="en-US" sz="2400" b="0" i="0" u="none" strike="noStrike" baseline="0" dirty="0">
                <a:solidFill>
                  <a:srgbClr val="000000"/>
                </a:solidFill>
                <a:latin typeface="Times New Roman" panose="02020603050405020304" pitchFamily="18" charset="0"/>
              </a:rPr>
              <a:t> </a:t>
            </a:r>
            <a:r>
              <a:rPr lang="en-US" sz="2400" b="0" i="0" u="none" strike="noStrike" baseline="0" dirty="0" err="1">
                <a:solidFill>
                  <a:srgbClr val="000000"/>
                </a:solidFill>
                <a:latin typeface="Times New Roman" panose="02020603050405020304" pitchFamily="18" charset="0"/>
              </a:rPr>
              <a:t>su</a:t>
            </a:r>
            <a:r>
              <a:rPr lang="en-US" sz="2400" b="0" i="0" u="none" strike="noStrike" baseline="0" dirty="0">
                <a:solidFill>
                  <a:srgbClr val="000000"/>
                </a:solidFill>
                <a:latin typeface="Times New Roman" panose="02020603050405020304" pitchFamily="18" charset="0"/>
              </a:rPr>
              <a:t> da </a:t>
            </a:r>
            <a:r>
              <a:rPr lang="en-US" sz="2400" b="0" i="0" u="none" strike="noStrike" baseline="0" dirty="0" err="1">
                <a:solidFill>
                  <a:srgbClr val="000000"/>
                </a:solidFill>
                <a:latin typeface="Times New Roman" panose="02020603050405020304" pitchFamily="18" charset="0"/>
              </a:rPr>
              <a:t>izvade</a:t>
            </a:r>
            <a:r>
              <a:rPr lang="en-US" sz="2400" b="0" i="0" u="none" strike="noStrike" baseline="0" dirty="0">
                <a:solidFill>
                  <a:srgbClr val="000000"/>
                </a:solidFill>
                <a:latin typeface="Times New Roman" panose="02020603050405020304" pitchFamily="18" charset="0"/>
              </a:rPr>
              <a:t> </a:t>
            </a:r>
            <a:r>
              <a:rPr lang="en-US" sz="2400" b="0" i="0" u="none" strike="noStrike" baseline="0" dirty="0" err="1">
                <a:solidFill>
                  <a:srgbClr val="000000"/>
                </a:solidFill>
                <a:latin typeface="Times New Roman" panose="02020603050405020304" pitchFamily="18" charset="0"/>
              </a:rPr>
              <a:t>sa</a:t>
            </a:r>
            <a:r>
              <a:rPr lang="en-US" sz="2400" b="0" i="0" u="none" strike="noStrike" baseline="0" dirty="0">
                <a:solidFill>
                  <a:srgbClr val="000000"/>
                </a:solidFill>
                <a:latin typeface="Times New Roman" panose="02020603050405020304" pitchFamily="18" charset="0"/>
              </a:rPr>
              <a:t> </a:t>
            </a:r>
            <a:r>
              <a:rPr lang="en-US" sz="2400" b="0" i="0" u="none" strike="noStrike" baseline="0" dirty="0" err="1">
                <a:solidFill>
                  <a:srgbClr val="000000"/>
                </a:solidFill>
                <a:latin typeface="Times New Roman" panose="02020603050405020304" pitchFamily="18" charset="0"/>
              </a:rPr>
              <a:t>dna</a:t>
            </a:r>
            <a:r>
              <a:rPr lang="en-US" sz="2400" b="0" i="0" u="none" strike="noStrike" baseline="0" dirty="0">
                <a:solidFill>
                  <a:srgbClr val="000000"/>
                </a:solidFill>
                <a:latin typeface="Times New Roman" panose="02020603050405020304" pitchFamily="18" charset="0"/>
              </a:rPr>
              <a:t> </a:t>
            </a:r>
            <a:r>
              <a:rPr lang="en-US" sz="2400" b="0" i="0" u="none" strike="noStrike" baseline="0" dirty="0" err="1">
                <a:solidFill>
                  <a:srgbClr val="000000"/>
                </a:solidFill>
                <a:latin typeface="Times New Roman" panose="02020603050405020304" pitchFamily="18" charset="0"/>
              </a:rPr>
              <a:t>jezera</a:t>
            </a:r>
            <a:r>
              <a:rPr lang="en-US" sz="2400" b="0" i="0" u="none" strike="noStrike" baseline="0" dirty="0">
                <a:solidFill>
                  <a:srgbClr val="000000"/>
                </a:solidFill>
                <a:latin typeface="Times New Roman" panose="02020603050405020304" pitchFamily="18" charset="0"/>
              </a:rPr>
              <a:t> </a:t>
            </a:r>
            <a:r>
              <a:rPr lang="en-US" sz="2400" b="0" i="0" u="none" strike="noStrike" baseline="0" dirty="0" err="1">
                <a:solidFill>
                  <a:srgbClr val="000000"/>
                </a:solidFill>
                <a:latin typeface="Times New Roman" panose="02020603050405020304" pitchFamily="18" charset="0"/>
              </a:rPr>
              <a:t>harfu</a:t>
            </a:r>
            <a:r>
              <a:rPr lang="en-US" sz="2400" b="0" i="0" u="none" strike="noStrike" baseline="0" dirty="0">
                <a:solidFill>
                  <a:srgbClr val="000000"/>
                </a:solidFill>
                <a:latin typeface="Times New Roman" panose="02020603050405020304" pitchFamily="18" charset="0"/>
              </a:rPr>
              <a:t> </a:t>
            </a:r>
            <a:r>
              <a:rPr lang="en-US" sz="2400" b="0" i="0" u="none" strike="noStrike" baseline="0" dirty="0" err="1">
                <a:solidFill>
                  <a:srgbClr val="000000"/>
                </a:solidFill>
                <a:latin typeface="Times New Roman" panose="02020603050405020304" pitchFamily="18" charset="0"/>
              </a:rPr>
              <a:t>iz</a:t>
            </a:r>
            <a:r>
              <a:rPr lang="en-US" sz="2400" b="0" i="0" u="none" strike="noStrike" baseline="0" dirty="0">
                <a:solidFill>
                  <a:srgbClr val="000000"/>
                </a:solidFill>
                <a:latin typeface="Times New Roman" panose="02020603050405020304" pitchFamily="18" charset="0"/>
              </a:rPr>
              <a:t> </a:t>
            </a:r>
            <a:r>
              <a:rPr lang="en-US" sz="2400" b="0" i="0" u="none" strike="noStrike" baseline="0" dirty="0" err="1">
                <a:solidFill>
                  <a:srgbClr val="000000"/>
                </a:solidFill>
                <a:latin typeface="Times New Roman" panose="02020603050405020304" pitchFamily="18" charset="0"/>
              </a:rPr>
              <a:t>drevnih</a:t>
            </a:r>
            <a:r>
              <a:rPr lang="en-US" sz="2400" b="0" i="0" u="none" strike="noStrike" baseline="0" dirty="0">
                <a:solidFill>
                  <a:srgbClr val="000000"/>
                </a:solidFill>
                <a:latin typeface="Times New Roman" panose="02020603050405020304" pitchFamily="18" charset="0"/>
              </a:rPr>
              <a:t> anti</a:t>
            </a:r>
            <a:r>
              <a:rPr lang="sr-Latn-RS" sz="2400" b="0" i="0" u="none" strike="noStrike" baseline="0" dirty="0">
                <a:solidFill>
                  <a:srgbClr val="000000"/>
                </a:solidFill>
                <a:latin typeface="Times New Roman" panose="02020603050405020304" pitchFamily="18" charset="0"/>
              </a:rPr>
              <a:t>č</a:t>
            </a:r>
            <a:r>
              <a:rPr lang="en-US" sz="2400" b="0" i="0" u="none" strike="noStrike" baseline="0" dirty="0" err="1">
                <a:solidFill>
                  <a:srgbClr val="000000"/>
                </a:solidFill>
                <a:latin typeface="Times New Roman" panose="02020603050405020304" pitchFamily="18" charset="0"/>
              </a:rPr>
              <a:t>kih</a:t>
            </a:r>
            <a:r>
              <a:rPr lang="en-US" sz="2400" b="0" i="0" u="none" strike="noStrike" baseline="0" dirty="0">
                <a:solidFill>
                  <a:srgbClr val="000000"/>
                </a:solidFill>
                <a:latin typeface="Times New Roman" panose="02020603050405020304" pitchFamily="18" charset="0"/>
              </a:rPr>
              <a:t> </a:t>
            </a:r>
            <a:r>
              <a:rPr lang="en-US" sz="2400" b="0" i="0" u="none" strike="noStrike" baseline="0" dirty="0" err="1">
                <a:solidFill>
                  <a:srgbClr val="000000"/>
                </a:solidFill>
                <a:latin typeface="Times New Roman" panose="02020603050405020304" pitchFamily="18" charset="0"/>
              </a:rPr>
              <a:t>vremena</a:t>
            </a:r>
            <a:r>
              <a:rPr lang="en-US" sz="2400" b="0" i="0" u="none" strike="noStrike" baseline="0" dirty="0">
                <a:solidFill>
                  <a:srgbClr val="000000"/>
                </a:solidFill>
                <a:latin typeface="Times New Roman" panose="02020603050405020304" pitchFamily="18" charset="0"/>
              </a:rPr>
              <a:t>. […] </a:t>
            </a:r>
            <a:r>
              <a:rPr lang="en-US" sz="2400" b="1" u="none" strike="noStrike" baseline="0" dirty="0" err="1">
                <a:solidFill>
                  <a:srgbClr val="000000"/>
                </a:solidFill>
                <a:latin typeface="Times New Roman" panose="02020603050405020304" pitchFamily="18" charset="0"/>
              </a:rPr>
              <a:t>Samo</a:t>
            </a:r>
            <a:r>
              <a:rPr lang="en-US" sz="2400" b="1" u="none" strike="noStrike" baseline="0" dirty="0">
                <a:solidFill>
                  <a:srgbClr val="000000"/>
                </a:solidFill>
                <a:latin typeface="Times New Roman" panose="02020603050405020304" pitchFamily="18" charset="0"/>
              </a:rPr>
              <a:t> </a:t>
            </a:r>
            <a:r>
              <a:rPr lang="en-US" sz="2400" b="1" u="none" strike="noStrike" baseline="0" dirty="0" err="1">
                <a:solidFill>
                  <a:srgbClr val="000000"/>
                </a:solidFill>
                <a:latin typeface="Times New Roman" panose="02020603050405020304" pitchFamily="18" charset="0"/>
              </a:rPr>
              <a:t>dva</a:t>
            </a:r>
            <a:r>
              <a:rPr lang="en-US" sz="2400" b="1" u="none" strike="noStrike" baseline="0" dirty="0">
                <a:solidFill>
                  <a:srgbClr val="000000"/>
                </a:solidFill>
                <a:latin typeface="Times New Roman" panose="02020603050405020304" pitchFamily="18" charset="0"/>
              </a:rPr>
              <a:t> </a:t>
            </a:r>
            <a:r>
              <a:rPr lang="en-US" sz="2400" b="1" u="none" strike="noStrike" baseline="0" dirty="0" err="1">
                <a:solidFill>
                  <a:srgbClr val="000000"/>
                </a:solidFill>
                <a:latin typeface="Times New Roman" panose="02020603050405020304" pitchFamily="18" charset="0"/>
              </a:rPr>
              <a:t>izvijena</a:t>
            </a:r>
            <a:r>
              <a:rPr lang="en-US" sz="2400" b="1" u="none" strike="noStrike" baseline="0" dirty="0">
                <a:solidFill>
                  <a:srgbClr val="000000"/>
                </a:solidFill>
                <a:latin typeface="Times New Roman" panose="02020603050405020304" pitchFamily="18" charset="0"/>
              </a:rPr>
              <a:t> </a:t>
            </a:r>
            <a:r>
              <a:rPr lang="en-US" sz="2400" b="1" u="none" strike="noStrike" baseline="0" dirty="0" err="1">
                <a:solidFill>
                  <a:srgbClr val="000000"/>
                </a:solidFill>
                <a:latin typeface="Times New Roman" panose="02020603050405020304" pitchFamily="18" charset="0"/>
              </a:rPr>
              <a:t>krila</a:t>
            </a:r>
            <a:r>
              <a:rPr lang="en-US" sz="2400" b="1" u="none" strike="noStrike" baseline="0" dirty="0">
                <a:solidFill>
                  <a:srgbClr val="000000"/>
                </a:solidFill>
                <a:latin typeface="Times New Roman" panose="02020603050405020304" pitchFamily="18" charset="0"/>
              </a:rPr>
              <a:t> </a:t>
            </a:r>
            <a:r>
              <a:rPr lang="en-US" sz="2400" b="1" u="none" strike="noStrike" baseline="0" dirty="0" err="1">
                <a:solidFill>
                  <a:srgbClr val="000000"/>
                </a:solidFill>
                <a:latin typeface="Times New Roman" panose="02020603050405020304" pitchFamily="18" charset="0"/>
              </a:rPr>
              <a:t>odaju</a:t>
            </a:r>
            <a:r>
              <a:rPr lang="en-US" sz="2400" b="1" u="none" strike="noStrike" baseline="0" dirty="0">
                <a:solidFill>
                  <a:srgbClr val="000000"/>
                </a:solidFill>
                <a:latin typeface="Times New Roman" panose="02020603050405020304" pitchFamily="18" charset="0"/>
              </a:rPr>
              <a:t> </a:t>
            </a:r>
            <a:r>
              <a:rPr lang="en-US" sz="2400" b="1" u="none" strike="noStrike" baseline="0" dirty="0" err="1">
                <a:solidFill>
                  <a:srgbClr val="000000"/>
                </a:solidFill>
                <a:latin typeface="Times New Roman" panose="02020603050405020304" pitchFamily="18" charset="0"/>
              </a:rPr>
              <a:t>nekadanju</a:t>
            </a:r>
            <a:r>
              <a:rPr lang="en-US" sz="2400" b="1" u="none" strike="noStrike" baseline="0" dirty="0">
                <a:solidFill>
                  <a:srgbClr val="000000"/>
                </a:solidFill>
                <a:latin typeface="Times New Roman" panose="02020603050405020304" pitchFamily="18" charset="0"/>
              </a:rPr>
              <a:t> </a:t>
            </a:r>
            <a:r>
              <a:rPr lang="en-US" sz="2400" b="1" u="none" strike="noStrike" baseline="0" dirty="0" err="1">
                <a:solidFill>
                  <a:srgbClr val="000000"/>
                </a:solidFill>
                <a:latin typeface="Times New Roman" panose="02020603050405020304" pitchFamily="18" charset="0"/>
              </a:rPr>
              <a:t>namenu</a:t>
            </a:r>
            <a:r>
              <a:rPr lang="en-US" sz="2400" b="1" u="none" strike="noStrike" baseline="0" dirty="0">
                <a:solidFill>
                  <a:srgbClr val="000000"/>
                </a:solidFill>
                <a:latin typeface="Times New Roman" panose="02020603050405020304" pitchFamily="18" charset="0"/>
              </a:rPr>
              <a:t> </a:t>
            </a:r>
            <a:r>
              <a:rPr lang="en-US" sz="2400" b="1" u="none" strike="noStrike" baseline="0" dirty="0" err="1">
                <a:solidFill>
                  <a:srgbClr val="000000"/>
                </a:solidFill>
                <a:latin typeface="Times New Roman" panose="02020603050405020304" pitchFamily="18" charset="0"/>
              </a:rPr>
              <a:t>ove</a:t>
            </a:r>
            <a:r>
              <a:rPr lang="en-US" sz="2400" b="1" u="none" strike="noStrike" baseline="0" dirty="0">
                <a:solidFill>
                  <a:srgbClr val="000000"/>
                </a:solidFill>
                <a:latin typeface="Times New Roman" panose="02020603050405020304" pitchFamily="18" charset="0"/>
              </a:rPr>
              <a:t> </a:t>
            </a:r>
            <a:r>
              <a:rPr lang="en-US" sz="2400" b="1" u="none" strike="noStrike" baseline="0" dirty="0" err="1">
                <a:solidFill>
                  <a:srgbClr val="000000"/>
                </a:solidFill>
                <a:latin typeface="Times New Roman" panose="02020603050405020304" pitchFamily="18" charset="0"/>
              </a:rPr>
              <a:t>mrtve</a:t>
            </a:r>
            <a:r>
              <a:rPr lang="en-US" sz="2400" b="1" u="none" strike="noStrike" baseline="0" dirty="0">
                <a:solidFill>
                  <a:srgbClr val="000000"/>
                </a:solidFill>
                <a:latin typeface="Times New Roman" panose="02020603050405020304" pitchFamily="18" charset="0"/>
              </a:rPr>
              <a:t> </a:t>
            </a:r>
            <a:r>
              <a:rPr lang="en-US" sz="2400" b="1" u="none" strike="noStrike" baseline="0" dirty="0" err="1">
                <a:solidFill>
                  <a:srgbClr val="000000"/>
                </a:solidFill>
                <a:latin typeface="Times New Roman" panose="02020603050405020304" pitchFamily="18" charset="0"/>
              </a:rPr>
              <a:t>stvari</a:t>
            </a:r>
            <a:r>
              <a:rPr lang="en-US" sz="2400" b="1" u="none" strike="noStrike" baseline="0" dirty="0">
                <a:solidFill>
                  <a:srgbClr val="000000"/>
                </a:solidFill>
                <a:latin typeface="Times New Roman" panose="02020603050405020304" pitchFamily="18" charset="0"/>
              </a:rPr>
              <a:t> </a:t>
            </a:r>
            <a:r>
              <a:rPr lang="en-US" sz="2400" b="1" u="none" strike="noStrike" baseline="0" dirty="0" err="1">
                <a:solidFill>
                  <a:srgbClr val="000000"/>
                </a:solidFill>
                <a:latin typeface="Times New Roman" panose="02020603050405020304" pitchFamily="18" charset="0"/>
              </a:rPr>
              <a:t>koja</a:t>
            </a:r>
            <a:r>
              <a:rPr lang="en-US" sz="2400" b="1" u="none" strike="noStrike" baseline="0" dirty="0">
                <a:solidFill>
                  <a:srgbClr val="000000"/>
                </a:solidFill>
                <a:latin typeface="Times New Roman" panose="02020603050405020304" pitchFamily="18" charset="0"/>
              </a:rPr>
              <a:t> je </a:t>
            </a:r>
            <a:r>
              <a:rPr lang="en-US" sz="2400" b="1" u="none" strike="noStrike" baseline="0" dirty="0" err="1">
                <a:solidFill>
                  <a:srgbClr val="000000"/>
                </a:solidFill>
                <a:latin typeface="Times New Roman" panose="02020603050405020304" pitchFamily="18" charset="0"/>
              </a:rPr>
              <a:t>bila</a:t>
            </a:r>
            <a:r>
              <a:rPr lang="en-US" sz="2400" b="1" u="none" strike="noStrike" baseline="0" dirty="0">
                <a:solidFill>
                  <a:srgbClr val="000000"/>
                </a:solidFill>
                <a:latin typeface="Times New Roman" panose="02020603050405020304" pitchFamily="18" charset="0"/>
              </a:rPr>
              <a:t> </a:t>
            </a:r>
            <a:r>
              <a:rPr lang="en-US" sz="2400" b="1" u="none" strike="noStrike" baseline="0" dirty="0" err="1">
                <a:solidFill>
                  <a:srgbClr val="000000"/>
                </a:solidFill>
                <a:latin typeface="Times New Roman" panose="02020603050405020304" pitchFamily="18" charset="0"/>
              </a:rPr>
              <a:t>muzika</a:t>
            </a:r>
            <a:r>
              <a:rPr lang="en-US" sz="2400" b="1" u="none" strike="noStrike" baseline="0" dirty="0">
                <a:solidFill>
                  <a:srgbClr val="000000"/>
                </a:solidFill>
                <a:latin typeface="Times New Roman" panose="02020603050405020304" pitchFamily="18" charset="0"/>
              </a:rPr>
              <a:t>.</a:t>
            </a:r>
            <a:r>
              <a:rPr lang="en-US" sz="2400" b="0" i="1" u="none" strike="noStrike" baseline="0" dirty="0">
                <a:solidFill>
                  <a:srgbClr val="000000"/>
                </a:solidFill>
                <a:latin typeface="Times New Roman" panose="02020603050405020304" pitchFamily="18" charset="0"/>
              </a:rPr>
              <a:t> </a:t>
            </a:r>
            <a:r>
              <a:rPr lang="en-US" sz="2400" b="0" i="0" u="none" strike="noStrike" baseline="0" dirty="0">
                <a:solidFill>
                  <a:srgbClr val="000000"/>
                </a:solidFill>
                <a:latin typeface="Times New Roman" panose="02020603050405020304" pitchFamily="18" charset="0"/>
              </a:rPr>
              <a:t>[…] </a:t>
            </a:r>
          </a:p>
          <a:p>
            <a:pPr marL="0" indent="0" algn="just">
              <a:buNone/>
            </a:pPr>
            <a:r>
              <a:rPr lang="sr-Cyrl-RS"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Jedna</a:t>
            </a:r>
            <a:r>
              <a:rPr lang="en-US"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misao</a:t>
            </a:r>
            <a:r>
              <a:rPr lang="en-US" b="0" i="0" u="none" strike="noStrike" baseline="0" dirty="0">
                <a:solidFill>
                  <a:srgbClr val="000000"/>
                </a:solidFill>
                <a:latin typeface="Times New Roman" panose="02020603050405020304" pitchFamily="18" charset="0"/>
              </a:rPr>
              <a:t> u </a:t>
            </a:r>
            <a:r>
              <a:rPr lang="en-US" b="0" i="0" u="none" strike="noStrike" baseline="0" dirty="0" err="1">
                <a:solidFill>
                  <a:srgbClr val="000000"/>
                </a:solidFill>
                <a:latin typeface="Times New Roman" panose="02020603050405020304" pitchFamily="18" charset="0"/>
              </a:rPr>
              <a:t>meni</a:t>
            </a:r>
            <a:r>
              <a:rPr lang="en-US"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govori</a:t>
            </a:r>
            <a:r>
              <a:rPr lang="en-US" b="0" i="0" u="none" strike="noStrike" baseline="0" dirty="0">
                <a:solidFill>
                  <a:srgbClr val="000000"/>
                </a:solidFill>
                <a:latin typeface="Times New Roman" panose="02020603050405020304" pitchFamily="18" charset="0"/>
              </a:rPr>
              <a:t>: </a:t>
            </a:r>
            <a:r>
              <a:rPr lang="en-US" b="1" i="0" u="none" strike="noStrike" baseline="0" dirty="0">
                <a:solidFill>
                  <a:srgbClr val="000000"/>
                </a:solidFill>
                <a:latin typeface="Times New Roman" panose="02020603050405020304" pitchFamily="18" charset="0"/>
              </a:rPr>
              <a:t>’Da </a:t>
            </a:r>
            <a:r>
              <a:rPr lang="en-US" b="1" i="0" u="none" strike="noStrike" baseline="0" dirty="0" err="1">
                <a:solidFill>
                  <a:srgbClr val="000000"/>
                </a:solidFill>
                <a:latin typeface="Times New Roman" panose="02020603050405020304" pitchFamily="18" charset="0"/>
              </a:rPr>
              <a:t>nikad</a:t>
            </a:r>
            <a:r>
              <a:rPr lang="en-US" b="1" i="0" u="none" strike="noStrike" baseline="0" dirty="0">
                <a:solidFill>
                  <a:srgbClr val="000000"/>
                </a:solidFill>
                <a:latin typeface="Times New Roman" panose="02020603050405020304" pitchFamily="18" charset="0"/>
              </a:rPr>
              <a:t> nisi </a:t>
            </a:r>
            <a:r>
              <a:rPr lang="en-US" b="1" i="0" u="none" strike="noStrike" baseline="0" dirty="0" err="1">
                <a:solidFill>
                  <a:srgbClr val="000000"/>
                </a:solidFill>
                <a:latin typeface="Times New Roman" panose="02020603050405020304" pitchFamily="18" charset="0"/>
              </a:rPr>
              <a:t>bila</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harfa</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ni</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znala</a:t>
            </a:r>
            <a:r>
              <a:rPr lang="en-US" b="1" i="0" u="none" strike="noStrike" baseline="0" dirty="0">
                <a:solidFill>
                  <a:srgbClr val="000000"/>
                </a:solidFill>
                <a:latin typeface="Times New Roman" panose="02020603050405020304" pitchFamily="18" charset="0"/>
              </a:rPr>
              <a:t> za </a:t>
            </a:r>
            <a:r>
              <a:rPr lang="en-US" b="1" i="0" u="none" strike="noStrike" baseline="0" dirty="0" err="1">
                <a:solidFill>
                  <a:srgbClr val="000000"/>
                </a:solidFill>
                <a:latin typeface="Times New Roman" panose="02020603050405020304" pitchFamily="18" charset="0"/>
              </a:rPr>
              <a:t>ljudski</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glas</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i</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toplu</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ruku</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nego</a:t>
            </a:r>
            <a:r>
              <a:rPr lang="en-US" b="1" i="0" u="none" strike="noStrike" baseline="0" dirty="0">
                <a:solidFill>
                  <a:srgbClr val="000000"/>
                </a:solidFill>
                <a:latin typeface="Times New Roman" panose="02020603050405020304" pitchFamily="18" charset="0"/>
              </a:rPr>
              <a:t> da </a:t>
            </a:r>
            <a:r>
              <a:rPr lang="en-US" b="1" i="0" u="none" strike="noStrike" baseline="0" dirty="0" err="1">
                <a:solidFill>
                  <a:srgbClr val="000000"/>
                </a:solidFill>
                <a:latin typeface="Times New Roman" panose="02020603050405020304" pitchFamily="18" charset="0"/>
              </a:rPr>
              <a:t>si</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postala</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i</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tamnovala</a:t>
            </a:r>
            <a:r>
              <a:rPr lang="en-US" b="1" i="0" u="none" strike="noStrike" baseline="0" dirty="0">
                <a:solidFill>
                  <a:srgbClr val="000000"/>
                </a:solidFill>
                <a:latin typeface="Times New Roman" panose="02020603050405020304" pitchFamily="18" charset="0"/>
              </a:rPr>
              <a:t> od </a:t>
            </a:r>
            <a:r>
              <a:rPr lang="en-US" b="1" i="0" u="none" strike="noStrike" baseline="0" dirty="0" err="1">
                <a:solidFill>
                  <a:srgbClr val="000000"/>
                </a:solidFill>
                <a:latin typeface="Times New Roman" panose="02020603050405020304" pitchFamily="18" charset="0"/>
              </a:rPr>
              <a:t>iskona</a:t>
            </a:r>
            <a:r>
              <a:rPr lang="en-US" b="1" i="0" u="none" strike="noStrike" baseline="0" dirty="0">
                <a:solidFill>
                  <a:srgbClr val="000000"/>
                </a:solidFill>
                <a:latin typeface="Times New Roman" panose="02020603050405020304" pitchFamily="18" charset="0"/>
              </a:rPr>
              <a:t> do </a:t>
            </a:r>
            <a:r>
              <a:rPr lang="en-US" b="1" i="0" u="none" strike="noStrike" baseline="0" dirty="0" err="1">
                <a:solidFill>
                  <a:srgbClr val="000000"/>
                </a:solidFill>
                <a:latin typeface="Times New Roman" panose="02020603050405020304" pitchFamily="18" charset="0"/>
              </a:rPr>
              <a:t>konca</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nema</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i</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potopljena</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na</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jezerskom</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dnu</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isto</a:t>
            </a:r>
            <a:r>
              <a:rPr lang="en-US" b="1" i="0" u="none" strike="noStrike" baseline="0" dirty="0">
                <a:solidFill>
                  <a:srgbClr val="000000"/>
                </a:solidFill>
                <a:latin typeface="Times New Roman" panose="02020603050405020304" pitchFamily="18" charset="0"/>
              </a:rPr>
              <a:t> bi </a:t>
            </a:r>
            <a:r>
              <a:rPr lang="en-US" b="1" i="0" u="none" strike="noStrike" baseline="0" dirty="0" err="1">
                <a:solidFill>
                  <a:srgbClr val="000000"/>
                </a:solidFill>
                <a:latin typeface="Times New Roman" panose="02020603050405020304" pitchFamily="18" charset="0"/>
              </a:rPr>
              <a:t>bilo</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Jer</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zvuk</a:t>
            </a:r>
            <a:r>
              <a:rPr lang="en-US" b="1" i="0" u="none" strike="noStrike" baseline="0" dirty="0">
                <a:solidFill>
                  <a:srgbClr val="000000"/>
                </a:solidFill>
                <a:latin typeface="Times New Roman" panose="02020603050405020304" pitchFamily="18" charset="0"/>
              </a:rPr>
              <a:t> je </a:t>
            </a:r>
            <a:r>
              <a:rPr lang="en-US" b="1" i="0" u="none" strike="noStrike" baseline="0" dirty="0" err="1">
                <a:solidFill>
                  <a:srgbClr val="000000"/>
                </a:solidFill>
                <a:latin typeface="Times New Roman" panose="02020603050405020304" pitchFamily="18" charset="0"/>
              </a:rPr>
              <a:t>samo</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nestalna</a:t>
            </a:r>
            <a:r>
              <a:rPr lang="en-US" b="1" i="0" u="none" strike="noStrike" baseline="0" dirty="0">
                <a:solidFill>
                  <a:srgbClr val="000000"/>
                </a:solidFill>
                <a:latin typeface="Times New Roman" panose="02020603050405020304" pitchFamily="18" charset="0"/>
              </a:rPr>
              <a:t> me</a:t>
            </a:r>
            <a:r>
              <a:rPr lang="sr-Latn-RS" b="1" i="0" u="none" strike="noStrike" baseline="0" dirty="0">
                <a:solidFill>
                  <a:srgbClr val="000000"/>
                </a:solidFill>
                <a:latin typeface="Times New Roman" panose="02020603050405020304" pitchFamily="18" charset="0"/>
              </a:rPr>
              <a:t>đ</a:t>
            </a:r>
            <a:r>
              <a:rPr lang="en-US" b="1" i="0" u="none" strike="noStrike" baseline="0" dirty="0">
                <a:solidFill>
                  <a:srgbClr val="000000"/>
                </a:solidFill>
                <a:latin typeface="Times New Roman" panose="02020603050405020304" pitchFamily="18" charset="0"/>
              </a:rPr>
              <a:t>a </a:t>
            </a:r>
            <a:r>
              <a:rPr lang="en-US" b="1" i="0" u="none" strike="noStrike" baseline="0" dirty="0" err="1">
                <a:solidFill>
                  <a:srgbClr val="000000"/>
                </a:solidFill>
                <a:latin typeface="Times New Roman" panose="02020603050405020304" pitchFamily="18" charset="0"/>
              </a:rPr>
              <a:t>koja</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prolazno</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i</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nepotpuno</a:t>
            </a:r>
            <a:r>
              <a:rPr lang="en-US" b="1" i="0" u="none" strike="noStrike" baseline="0" dirty="0">
                <a:solidFill>
                  <a:srgbClr val="000000"/>
                </a:solidFill>
                <a:latin typeface="Times New Roman" panose="02020603050405020304" pitchFamily="18" charset="0"/>
              </a:rPr>
              <a:t> deli </a:t>
            </a:r>
            <a:r>
              <a:rPr lang="en-US" b="1" i="0" u="none" strike="noStrike" baseline="0" dirty="0" err="1">
                <a:solidFill>
                  <a:srgbClr val="000000"/>
                </a:solidFill>
                <a:latin typeface="Times New Roman" panose="02020603050405020304" pitchFamily="18" charset="0"/>
              </a:rPr>
              <a:t>dva</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beskrajna</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carstva</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tišine</a:t>
            </a:r>
            <a:r>
              <a:rPr lang="en-US" b="1" i="0" u="none" strike="noStrike" baseline="0" dirty="0">
                <a:solidFill>
                  <a:srgbClr val="000000"/>
                </a:solidFill>
                <a:latin typeface="Times New Roman" panose="02020603050405020304" pitchFamily="18" charset="0"/>
              </a:rPr>
              <a:t>’. </a:t>
            </a:r>
          </a:p>
          <a:p>
            <a:pPr marL="0" indent="0" algn="just">
              <a:buNone/>
            </a:pPr>
            <a:r>
              <a:rPr lang="sr-Cyrl-RS" b="0" i="0" u="none" strike="noStrike" baseline="0" dirty="0">
                <a:solidFill>
                  <a:srgbClr val="000000"/>
                </a:solidFill>
                <a:latin typeface="Times New Roman" panose="02020603050405020304" pitchFamily="18" charset="0"/>
              </a:rPr>
              <a:t>	</a:t>
            </a:r>
            <a:r>
              <a:rPr lang="en-US" b="1" i="0" u="none" strike="noStrike" baseline="0" dirty="0">
                <a:solidFill>
                  <a:srgbClr val="000000"/>
                </a:solidFill>
                <a:latin typeface="Times New Roman" panose="02020603050405020304" pitchFamily="18" charset="0"/>
              </a:rPr>
              <a:t>Ali ja ne </a:t>
            </a:r>
            <a:r>
              <a:rPr lang="en-US" b="1" i="0" u="none" strike="noStrike" baseline="0" dirty="0" err="1">
                <a:solidFill>
                  <a:srgbClr val="000000"/>
                </a:solidFill>
                <a:latin typeface="Times New Roman" panose="02020603050405020304" pitchFamily="18" charset="0"/>
              </a:rPr>
              <a:t>slušam</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tu</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misao</a:t>
            </a:r>
            <a:r>
              <a:rPr lang="en-US" b="0" i="0" u="none" strike="noStrike" baseline="0" dirty="0">
                <a:solidFill>
                  <a:srgbClr val="000000"/>
                </a:solidFill>
                <a:latin typeface="Times New Roman" panose="02020603050405020304" pitchFamily="18" charset="0"/>
              </a:rPr>
              <a:t>. Pred </a:t>
            </a:r>
            <a:r>
              <a:rPr lang="en-US" b="0" i="0" u="none" strike="noStrike" baseline="0" dirty="0" err="1">
                <a:solidFill>
                  <a:srgbClr val="000000"/>
                </a:solidFill>
                <a:latin typeface="Times New Roman" panose="02020603050405020304" pitchFamily="18" charset="0"/>
              </a:rPr>
              <a:t>nemom</a:t>
            </a:r>
            <a:r>
              <a:rPr lang="en-US" b="0"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osakaćenom</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harfom</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zari</a:t>
            </a:r>
            <a:r>
              <a:rPr lang="sr-Latn-RS" b="1" i="0" u="none" strike="noStrike" baseline="0" dirty="0">
                <a:solidFill>
                  <a:srgbClr val="000000"/>
                </a:solidFill>
                <a:latin typeface="Times New Roman" panose="02020603050405020304" pitchFamily="18" charset="0"/>
              </a:rPr>
              <a:t>č</a:t>
            </a:r>
            <a:r>
              <a:rPr lang="en-US" b="1" i="0" u="none" strike="noStrike" baseline="0" dirty="0" err="1">
                <a:solidFill>
                  <a:srgbClr val="000000"/>
                </a:solidFill>
                <a:latin typeface="Times New Roman" panose="02020603050405020304" pitchFamily="18" charset="0"/>
              </a:rPr>
              <a:t>em</a:t>
            </a:r>
            <a:r>
              <a:rPr lang="en-US" b="1" i="0" u="none" strike="noStrike" baseline="0" dirty="0">
                <a:solidFill>
                  <a:srgbClr val="000000"/>
                </a:solidFill>
                <a:latin typeface="Times New Roman" panose="02020603050405020304" pitchFamily="18" charset="0"/>
              </a:rPr>
              <a:t> se da </a:t>
            </a:r>
            <a:r>
              <a:rPr lang="en-US" b="1" i="0" u="none" strike="noStrike" baseline="0" dirty="0" err="1">
                <a:solidFill>
                  <a:srgbClr val="000000"/>
                </a:solidFill>
                <a:latin typeface="Times New Roman" panose="02020603050405020304" pitchFamily="18" charset="0"/>
              </a:rPr>
              <a:t>ću</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pobo</a:t>
            </a:r>
            <a:r>
              <a:rPr lang="sr-Latn-RS" b="1" i="0" u="none" strike="noStrike" baseline="0" dirty="0">
                <a:solidFill>
                  <a:srgbClr val="000000"/>
                </a:solidFill>
                <a:latin typeface="Times New Roman" panose="02020603050405020304" pitchFamily="18" charset="0"/>
              </a:rPr>
              <a:t>ž</a:t>
            </a:r>
            <a:r>
              <a:rPr lang="en-US" b="1" i="0" u="none" strike="noStrike" baseline="0" dirty="0">
                <a:solidFill>
                  <a:srgbClr val="000000"/>
                </a:solidFill>
                <a:latin typeface="Times New Roman" panose="02020603050405020304" pitchFamily="18" charset="0"/>
              </a:rPr>
              <a:t>no </a:t>
            </a:r>
            <a:r>
              <a:rPr lang="en-US" b="1" i="0" u="none" strike="noStrike" baseline="0" dirty="0" err="1">
                <a:solidFill>
                  <a:srgbClr val="000000"/>
                </a:solidFill>
                <a:latin typeface="Times New Roman" panose="02020603050405020304" pitchFamily="18" charset="0"/>
              </a:rPr>
              <a:t>slušati</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muziku</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prolaznih</a:t>
            </a:r>
            <a:r>
              <a:rPr lang="en-US" b="1" i="0" u="none" strike="noStrike" baseline="0" dirty="0">
                <a:solidFill>
                  <a:srgbClr val="000000"/>
                </a:solidFill>
                <a:latin typeface="Times New Roman" panose="02020603050405020304" pitchFamily="18" charset="0"/>
              </a:rPr>
              <a:t> dana </a:t>
            </a:r>
            <a:r>
              <a:rPr lang="en-US" b="1" i="0" u="none" strike="noStrike" baseline="0" dirty="0" err="1">
                <a:solidFill>
                  <a:srgbClr val="000000"/>
                </a:solidFill>
                <a:latin typeface="Times New Roman" panose="02020603050405020304" pitchFamily="18" charset="0"/>
              </a:rPr>
              <a:t>i</a:t>
            </a:r>
            <a:r>
              <a:rPr lang="en-US" b="1" i="0" u="none" strike="noStrike" baseline="0" dirty="0">
                <a:solidFill>
                  <a:srgbClr val="000000"/>
                </a:solidFill>
                <a:latin typeface="Times New Roman" panose="02020603050405020304" pitchFamily="18" charset="0"/>
              </a:rPr>
              <a:t> </a:t>
            </a:r>
            <a:r>
              <a:rPr lang="en-US" b="1" i="0" u="none" strike="noStrike" baseline="0" dirty="0" err="1">
                <a:solidFill>
                  <a:srgbClr val="000000"/>
                </a:solidFill>
                <a:latin typeface="Times New Roman" panose="02020603050405020304" pitchFamily="18" charset="0"/>
              </a:rPr>
              <a:t>radosno</a:t>
            </a:r>
            <a:r>
              <a:rPr lang="en-US"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zahvalan</a:t>
            </a:r>
            <a:r>
              <a:rPr lang="en-US"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primati</a:t>
            </a:r>
            <a:r>
              <a:rPr lang="en-US"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svaki</a:t>
            </a:r>
            <a:r>
              <a:rPr lang="en-US"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zvuk</a:t>
            </a:r>
            <a:r>
              <a:rPr lang="en-US" b="0" i="0" u="none" strike="noStrike" baseline="0" dirty="0">
                <a:solidFill>
                  <a:srgbClr val="000000"/>
                </a:solidFill>
                <a:latin typeface="Times New Roman" panose="02020603050405020304" pitchFamily="18" charset="0"/>
              </a:rPr>
              <a:t> koji </a:t>
            </a:r>
            <a:r>
              <a:rPr lang="en-US" b="0" i="0" u="none" strike="noStrike" baseline="0" dirty="0" err="1">
                <a:solidFill>
                  <a:srgbClr val="000000"/>
                </a:solidFill>
                <a:latin typeface="Times New Roman" panose="02020603050405020304" pitchFamily="18" charset="0"/>
              </a:rPr>
              <a:t>dolazi</a:t>
            </a:r>
            <a:r>
              <a:rPr lang="en-US" b="0" i="0" u="none" strike="noStrike" baseline="0" dirty="0">
                <a:solidFill>
                  <a:srgbClr val="000000"/>
                </a:solidFill>
                <a:latin typeface="Times New Roman" panose="02020603050405020304" pitchFamily="18" charset="0"/>
              </a:rPr>
              <a:t> od </a:t>
            </a:r>
            <a:r>
              <a:rPr lang="en-US" b="0" i="0" u="none" strike="noStrike" baseline="0" dirty="0" err="1">
                <a:solidFill>
                  <a:srgbClr val="000000"/>
                </a:solidFill>
                <a:latin typeface="Times New Roman" panose="02020603050405020304" pitchFamily="18" charset="0"/>
              </a:rPr>
              <a:t>smrtnih</a:t>
            </a:r>
            <a:r>
              <a:rPr lang="en-US"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bića</a:t>
            </a:r>
            <a:r>
              <a:rPr lang="en-US"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i</a:t>
            </a:r>
            <a:r>
              <a:rPr lang="en-US"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stvari</a:t>
            </a:r>
            <a:r>
              <a:rPr lang="en-US"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oko</a:t>
            </a:r>
            <a:r>
              <a:rPr lang="en-US" b="0" i="0" u="none" strike="noStrike" baseline="0" dirty="0">
                <a:solidFill>
                  <a:srgbClr val="000000"/>
                </a:solidFill>
                <a:latin typeface="Times New Roman" panose="02020603050405020304" pitchFamily="18" charset="0"/>
              </a:rPr>
              <a:t> </a:t>
            </a:r>
            <a:r>
              <a:rPr lang="en-US" b="0" i="0" u="none" strike="noStrike" baseline="0" dirty="0" err="1">
                <a:solidFill>
                  <a:srgbClr val="000000"/>
                </a:solidFill>
                <a:latin typeface="Times New Roman" panose="02020603050405020304" pitchFamily="18" charset="0"/>
              </a:rPr>
              <a:t>meneˮ</a:t>
            </a:r>
            <a:r>
              <a:rPr lang="sr-Latn-RS" dirty="0">
                <a:solidFill>
                  <a:srgbClr val="000000"/>
                </a:solidFill>
                <a:latin typeface="Times New Roman" panose="02020603050405020304" pitchFamily="18" charset="0"/>
              </a:rPr>
              <a:t>, Ivo Andić, </a:t>
            </a:r>
            <a:r>
              <a:rPr lang="sr-Latn-RS" i="1" dirty="0">
                <a:solidFill>
                  <a:srgbClr val="000000"/>
                </a:solidFill>
                <a:latin typeface="Times New Roman" panose="02020603050405020304" pitchFamily="18" charset="0"/>
              </a:rPr>
              <a:t>Lirika</a:t>
            </a:r>
            <a:r>
              <a:rPr lang="sr-Latn-RS" dirty="0">
                <a:solidFill>
                  <a:srgbClr val="000000"/>
                </a:solidFill>
                <a:latin typeface="Times New Roman" panose="02020603050405020304" pitchFamily="18" charset="0"/>
              </a:rPr>
              <a:t>, Beograd: Treći trg, Ĉigoja štampa, </a:t>
            </a:r>
            <a:r>
              <a:rPr lang="en-US" b="0" i="0" u="none" strike="noStrike" baseline="0" dirty="0">
                <a:solidFill>
                  <a:srgbClr val="000000"/>
                </a:solidFill>
                <a:latin typeface="Times New Roman" panose="02020603050405020304" pitchFamily="18" charset="0"/>
              </a:rPr>
              <a:t>2011</a:t>
            </a:r>
            <a:r>
              <a:rPr lang="sr-Cyrl-RS" b="0" i="0" u="none" strike="noStrike" baseline="0" dirty="0">
                <a:solidFill>
                  <a:srgbClr val="000000"/>
                </a:solidFill>
                <a:latin typeface="Times New Roman" panose="02020603050405020304" pitchFamily="18" charset="0"/>
              </a:rPr>
              <a:t>,</a:t>
            </a:r>
            <a:r>
              <a:rPr lang="en-US" b="0" i="0" u="none" strike="noStrike" baseline="0" dirty="0">
                <a:solidFill>
                  <a:srgbClr val="000000"/>
                </a:solidFill>
                <a:latin typeface="Times New Roman" panose="02020603050405020304" pitchFamily="18" charset="0"/>
              </a:rPr>
              <a:t> 110; </a:t>
            </a:r>
            <a:r>
              <a:rPr lang="sr-Cyrl-RS" b="0" i="0" u="none" strike="noStrike" baseline="0" dirty="0">
                <a:solidFill>
                  <a:srgbClr val="000000"/>
                </a:solidFill>
                <a:latin typeface="Times New Roman" panose="02020603050405020304" pitchFamily="18" charset="0"/>
              </a:rPr>
              <a:t>подвлачења М. Ђ. </a:t>
            </a:r>
            <a:endParaRPr lang="en-US" dirty="0"/>
          </a:p>
        </p:txBody>
      </p:sp>
    </p:spTree>
    <p:extLst>
      <p:ext uri="{BB962C8B-B14F-4D97-AF65-F5344CB8AC3E}">
        <p14:creationId xmlns:p14="http://schemas.microsoft.com/office/powerpoint/2010/main" val="3383687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90731-9A97-45D7-A415-3902C5D7E6FA}"/>
              </a:ext>
            </a:extLst>
          </p:cNvPr>
          <p:cNvSpPr>
            <a:spLocks noGrp="1"/>
          </p:cNvSpPr>
          <p:nvPr>
            <p:ph type="title"/>
          </p:nvPr>
        </p:nvSpPr>
        <p:spPr>
          <a:xfrm>
            <a:off x="560295" y="475130"/>
            <a:ext cx="10972800" cy="1143000"/>
          </a:xfrm>
        </p:spPr>
        <p:txBody>
          <a:bodyPr>
            <a:noAutofit/>
          </a:bodyPr>
          <a:lstStyle/>
          <a:p>
            <a:r>
              <a:rPr lang="sr-Cyrl-RS" sz="2400" dirty="0">
                <a:solidFill>
                  <a:srgbClr val="C00000"/>
                </a:solidFill>
                <a:latin typeface="Times New Roman" panose="02020603050405020304" pitchFamily="18" charset="0"/>
                <a:cs typeface="Times New Roman" panose="02020603050405020304" pitchFamily="18" charset="0"/>
              </a:rPr>
              <a:t>(Мета)поетички значај књижевних наратива о харфи:  </a:t>
            </a:r>
            <a:r>
              <a:rPr lang="sr-Cyrl-R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чему доприноси лирско-прозна полифонија харфског призивања у потреби успостављања извесне хармоније сусрета идеја и перспектива у Андрићевом и медитативном проседеу других аутора? </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D48EE97-F5CF-474E-BBE2-19E85C174264}"/>
              </a:ext>
            </a:extLst>
          </p:cNvPr>
          <p:cNvSpPr>
            <a:spLocks noGrp="1"/>
          </p:cNvSpPr>
          <p:nvPr>
            <p:ph idx="1"/>
          </p:nvPr>
        </p:nvSpPr>
        <p:spPr>
          <a:xfrm>
            <a:off x="376518" y="1900518"/>
            <a:ext cx="11528611" cy="5441576"/>
          </a:xfrm>
        </p:spPr>
        <p:txBody>
          <a:bodyPr/>
          <a:lstStyle/>
          <a:p>
            <a:pPr marL="342900" lvl="1" indent="0" algn="just">
              <a:buNone/>
            </a:pPr>
            <a:r>
              <a:rPr lang="sr-Latn-RS" sz="2400" b="0" i="0" u="none" strike="noStrike" baseline="0" dirty="0">
                <a:solidFill>
                  <a:srgbClr val="000000"/>
                </a:solidFill>
                <a:latin typeface="Times New Roman" panose="02020603050405020304" pitchFamily="18" charset="0"/>
              </a:rPr>
              <a:t>	</a:t>
            </a:r>
            <a:r>
              <a:rPr lang="en-US" sz="2000" b="0" i="0" u="none" strike="noStrike" baseline="0" dirty="0">
                <a:solidFill>
                  <a:srgbClr val="000000"/>
                </a:solidFill>
                <a:latin typeface="Times New Roman" panose="02020603050405020304" pitchFamily="18" charset="0"/>
              </a:rPr>
              <a:t>„</a:t>
            </a:r>
            <a:r>
              <a:rPr lang="en-US" sz="2000" b="0" i="0" u="none" strike="noStrike" baseline="0" dirty="0" err="1">
                <a:solidFill>
                  <a:srgbClr val="000000"/>
                </a:solidFill>
                <a:latin typeface="Times New Roman" panose="02020603050405020304" pitchFamily="18" charset="0"/>
              </a:rPr>
              <a:t>Svemu</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sam</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dao</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sebe</a:t>
            </a:r>
            <a:r>
              <a:rPr lang="en-US" sz="2000" b="0" i="0" u="none" strike="noStrike" baseline="0" dirty="0">
                <a:solidFill>
                  <a:srgbClr val="000000"/>
                </a:solidFill>
                <a:latin typeface="Times New Roman" panose="02020603050405020304" pitchFamily="18" charset="0"/>
              </a:rPr>
              <a:t>. </a:t>
            </a:r>
            <a:r>
              <a:rPr lang="en-US" sz="2000" b="1" i="0" u="none" strike="noStrike" baseline="0" dirty="0" err="1">
                <a:solidFill>
                  <a:srgbClr val="000000"/>
                </a:solidFill>
                <a:latin typeface="Times New Roman" panose="02020603050405020304" pitchFamily="18" charset="0"/>
              </a:rPr>
              <a:t>Primio</a:t>
            </a:r>
            <a:r>
              <a:rPr lang="en-US" sz="2000" b="1" i="0" u="none" strike="noStrike" baseline="0" dirty="0">
                <a:solidFill>
                  <a:srgbClr val="000000"/>
                </a:solidFill>
                <a:latin typeface="Times New Roman" panose="02020603050405020304" pitchFamily="18" charset="0"/>
              </a:rPr>
              <a:t> </a:t>
            </a:r>
            <a:r>
              <a:rPr lang="en-US" sz="2000" b="1" i="0" u="none" strike="noStrike" baseline="0" dirty="0" err="1">
                <a:solidFill>
                  <a:srgbClr val="000000"/>
                </a:solidFill>
                <a:latin typeface="Times New Roman" panose="02020603050405020304" pitchFamily="18" charset="0"/>
              </a:rPr>
              <a:t>sam</a:t>
            </a:r>
            <a:r>
              <a:rPr lang="en-US" sz="2000" b="1" i="0" u="none" strike="noStrike" baseline="0" dirty="0">
                <a:solidFill>
                  <a:srgbClr val="000000"/>
                </a:solidFill>
                <a:latin typeface="Times New Roman" panose="02020603050405020304" pitchFamily="18" charset="0"/>
              </a:rPr>
              <a:t> u </a:t>
            </a:r>
            <a:r>
              <a:rPr lang="en-US" sz="2000" b="1" i="0" u="none" strike="noStrike" baseline="0" dirty="0" err="1">
                <a:solidFill>
                  <a:srgbClr val="000000"/>
                </a:solidFill>
                <a:latin typeface="Times New Roman" panose="02020603050405020304" pitchFamily="18" charset="0"/>
              </a:rPr>
              <a:t>srce</a:t>
            </a:r>
            <a:r>
              <a:rPr lang="en-US" sz="2000" b="1" i="0" u="none" strike="noStrike" baseline="0" dirty="0">
                <a:solidFill>
                  <a:srgbClr val="000000"/>
                </a:solidFill>
                <a:latin typeface="Times New Roman" panose="02020603050405020304" pitchFamily="18" charset="0"/>
              </a:rPr>
              <a:t> </a:t>
            </a:r>
            <a:r>
              <a:rPr lang="en-US" sz="2000" b="1" i="0" u="none" strike="noStrike" baseline="0" dirty="0" err="1">
                <a:solidFill>
                  <a:srgbClr val="000000"/>
                </a:solidFill>
                <a:latin typeface="Times New Roman" panose="02020603050405020304" pitchFamily="18" charset="0"/>
              </a:rPr>
              <a:t>glas</a:t>
            </a:r>
            <a:r>
              <a:rPr lang="en-US" sz="2000" b="1" i="0" u="none" strike="noStrike" baseline="0" dirty="0">
                <a:solidFill>
                  <a:srgbClr val="000000"/>
                </a:solidFill>
                <a:latin typeface="Times New Roman" panose="02020603050405020304" pitchFamily="18" charset="0"/>
              </a:rPr>
              <a:t> </a:t>
            </a:r>
            <a:r>
              <a:rPr lang="en-US" sz="2000" b="1" i="0" u="none" strike="noStrike" baseline="0" dirty="0" err="1">
                <a:solidFill>
                  <a:srgbClr val="000000"/>
                </a:solidFill>
                <a:latin typeface="Times New Roman" panose="02020603050405020304" pitchFamily="18" charset="0"/>
              </a:rPr>
              <a:t>svake</a:t>
            </a:r>
            <a:r>
              <a:rPr lang="en-US" sz="2000" b="1" i="0" u="none" strike="noStrike" baseline="0" dirty="0">
                <a:solidFill>
                  <a:srgbClr val="000000"/>
                </a:solidFill>
                <a:latin typeface="Times New Roman" panose="02020603050405020304" pitchFamily="18" charset="0"/>
              </a:rPr>
              <a:t> </a:t>
            </a:r>
            <a:r>
              <a:rPr lang="en-US" sz="2000" b="1" i="0" u="none" strike="noStrike" baseline="0" dirty="0" err="1">
                <a:solidFill>
                  <a:srgbClr val="000000"/>
                </a:solidFill>
                <a:latin typeface="Times New Roman" panose="02020603050405020304" pitchFamily="18" charset="0"/>
              </a:rPr>
              <a:t>stvari</a:t>
            </a:r>
            <a:r>
              <a:rPr lang="en-US" sz="2000" b="1"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Osjetio</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sam</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miljenje</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soka</a:t>
            </a:r>
            <a:r>
              <a:rPr lang="en-US" sz="2000" b="0" i="0" u="none" strike="noStrike" baseline="0" dirty="0">
                <a:solidFill>
                  <a:srgbClr val="000000"/>
                </a:solidFill>
                <a:latin typeface="Times New Roman" panose="02020603050405020304" pitchFamily="18" charset="0"/>
              </a:rPr>
              <a:t> u </a:t>
            </a:r>
            <a:r>
              <a:rPr lang="en-US" sz="2000" b="0" i="0" u="none" strike="noStrike" baseline="0" dirty="0" err="1">
                <a:solidFill>
                  <a:srgbClr val="000000"/>
                </a:solidFill>
                <a:latin typeface="Times New Roman" panose="02020603050405020304" pitchFamily="18" charset="0"/>
              </a:rPr>
              <a:t>svakom</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tananom</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vlaknu</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i</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sr</a:t>
            </a:r>
            <a:r>
              <a:rPr lang="sr-Latn-RS" sz="2000" dirty="0">
                <a:solidFill>
                  <a:srgbClr val="000000"/>
                </a:solidFill>
                <a:latin typeface="Times New Roman" panose="02020603050405020304" pitchFamily="18" charset="0"/>
              </a:rPr>
              <a:t>h</a:t>
            </a:r>
            <a:r>
              <a:rPr lang="en-US" sz="2000" b="0" i="0" u="none" strike="noStrike" baseline="0" dirty="0">
                <a:solidFill>
                  <a:srgbClr val="000000"/>
                </a:solidFill>
                <a:latin typeface="Times New Roman" panose="02020603050405020304" pitchFamily="18" charset="0"/>
              </a:rPr>
              <a:t> u </a:t>
            </a:r>
            <a:r>
              <a:rPr lang="en-US" sz="2000" b="0" i="0" u="none" strike="noStrike" baseline="0" dirty="0" err="1">
                <a:solidFill>
                  <a:srgbClr val="000000"/>
                </a:solidFill>
                <a:latin typeface="Times New Roman" panose="02020603050405020304" pitchFamily="18" charset="0"/>
              </a:rPr>
              <a:t>studenom</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srcu</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kamena</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Razumio</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sam</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nijemi</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govor</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stvari</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i</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tugu</a:t>
            </a:r>
            <a:r>
              <a:rPr lang="en-US" sz="2000" b="0" i="0" u="none" strike="noStrike" baseline="0" dirty="0">
                <a:solidFill>
                  <a:srgbClr val="000000"/>
                </a:solidFill>
                <a:latin typeface="Times New Roman" panose="02020603050405020304" pitchFamily="18" charset="0"/>
              </a:rPr>
              <a:t> u </a:t>
            </a:r>
            <a:r>
              <a:rPr lang="en-US" sz="2000" b="0" i="0" u="none" strike="noStrike" baseline="0" dirty="0" err="1">
                <a:solidFill>
                  <a:srgbClr val="000000"/>
                </a:solidFill>
                <a:latin typeface="Times New Roman" panose="02020603050405020304" pitchFamily="18" charset="0"/>
              </a:rPr>
              <a:t>oku</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zvijera</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Otvorio</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sam</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dušu</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svakoj</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pojavi</a:t>
            </a:r>
            <a:r>
              <a:rPr lang="en-US" sz="2000" b="0" i="0" u="none" strike="noStrike" baseline="0" dirty="0">
                <a:solidFill>
                  <a:srgbClr val="000000"/>
                </a:solidFill>
                <a:latin typeface="Times New Roman" panose="02020603050405020304" pitchFamily="18" charset="0"/>
              </a:rPr>
              <a:t> </a:t>
            </a:r>
            <a:r>
              <a:rPr lang="sr-Latn-RS" sz="2000" dirty="0">
                <a:solidFill>
                  <a:srgbClr val="000000"/>
                </a:solidFill>
                <a:latin typeface="Times New Roman" panose="02020603050405020304" pitchFamily="18" charset="0"/>
              </a:rPr>
              <a:t>ž</a:t>
            </a:r>
            <a:r>
              <a:rPr lang="en-US" sz="2000" b="0" i="0" u="none" strike="noStrike" baseline="0" dirty="0" err="1">
                <a:solidFill>
                  <a:srgbClr val="000000"/>
                </a:solidFill>
                <a:latin typeface="Times New Roman" panose="02020603050405020304" pitchFamily="18" charset="0"/>
              </a:rPr>
              <a:t>ivota</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i</a:t>
            </a:r>
            <a:r>
              <a:rPr lang="en-US" sz="2000" b="0" i="0" u="none" strike="noStrike" baseline="0" dirty="0">
                <a:solidFill>
                  <a:srgbClr val="000000"/>
                </a:solidFill>
                <a:latin typeface="Times New Roman" panose="02020603050405020304" pitchFamily="18" charset="0"/>
              </a:rPr>
              <a:t> o</a:t>
            </a:r>
            <a:r>
              <a:rPr lang="sr-Latn-RS" sz="2000" dirty="0">
                <a:solidFill>
                  <a:srgbClr val="000000"/>
                </a:solidFill>
                <a:latin typeface="Times New Roman" panose="02020603050405020304" pitchFamily="18" charset="0"/>
              </a:rPr>
              <a:t>č</a:t>
            </a:r>
            <a:r>
              <a:rPr lang="en-US" sz="2000" b="0" i="0" u="none" strike="noStrike" baseline="0" dirty="0" err="1">
                <a:solidFill>
                  <a:srgbClr val="000000"/>
                </a:solidFill>
                <a:latin typeface="Times New Roman" panose="02020603050405020304" pitchFamily="18" charset="0"/>
              </a:rPr>
              <a:t>i</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svakom</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njegovom</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vidu</a:t>
            </a:r>
            <a:r>
              <a:rPr lang="en-US" sz="2000" b="0" i="0" u="none" strike="noStrike" baseline="0" dirty="0">
                <a:solidFill>
                  <a:srgbClr val="000000"/>
                </a:solidFill>
                <a:latin typeface="Times New Roman" panose="02020603050405020304" pitchFamily="18" charset="0"/>
              </a:rPr>
              <a:t>. U </a:t>
            </a:r>
            <a:r>
              <a:rPr lang="en-US" sz="2000" b="0" i="0" u="none" strike="noStrike" baseline="0" dirty="0" err="1">
                <a:solidFill>
                  <a:srgbClr val="000000"/>
                </a:solidFill>
                <a:latin typeface="Times New Roman" panose="02020603050405020304" pitchFamily="18" charset="0"/>
              </a:rPr>
              <a:t>svakom</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dodiru</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ostala</a:t>
            </a:r>
            <a:r>
              <a:rPr lang="en-US" sz="2000" b="0" i="0" u="none" strike="noStrike" baseline="0" dirty="0">
                <a:solidFill>
                  <a:srgbClr val="000000"/>
                </a:solidFill>
                <a:latin typeface="Times New Roman" panose="02020603050405020304" pitchFamily="18" charset="0"/>
              </a:rPr>
              <a:t> je po </a:t>
            </a:r>
            <a:r>
              <a:rPr lang="en-US" sz="2000" b="0" i="0" u="none" strike="noStrike" baseline="0" dirty="0" err="1">
                <a:solidFill>
                  <a:srgbClr val="000000"/>
                </a:solidFill>
                <a:latin typeface="Times New Roman" panose="02020603050405020304" pitchFamily="18" charset="0"/>
              </a:rPr>
              <a:t>jedna</a:t>
            </a:r>
            <a:r>
              <a:rPr lang="en-US" sz="2000" b="0" i="0" u="none" strike="noStrike" baseline="0" dirty="0">
                <a:solidFill>
                  <a:srgbClr val="000000"/>
                </a:solidFill>
                <a:latin typeface="Times New Roman" panose="02020603050405020304" pitchFamily="18" charset="0"/>
              </a:rPr>
              <a:t> </a:t>
            </a:r>
            <a:r>
              <a:rPr lang="sr-Latn-RS" sz="2000" b="0" i="0" u="none" strike="noStrike" baseline="0" dirty="0">
                <a:solidFill>
                  <a:srgbClr val="000000"/>
                </a:solidFill>
                <a:latin typeface="Times New Roman" panose="02020603050405020304" pitchFamily="18" charset="0"/>
              </a:rPr>
              <a:t>č</a:t>
            </a:r>
            <a:r>
              <a:rPr lang="en-US" sz="2000" b="0" i="0" u="none" strike="noStrike" baseline="0" dirty="0" err="1">
                <a:solidFill>
                  <a:srgbClr val="000000"/>
                </a:solidFill>
                <a:latin typeface="Times New Roman" panose="02020603050405020304" pitchFamily="18" charset="0"/>
              </a:rPr>
              <a:t>estica</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mene</a:t>
            </a:r>
            <a:r>
              <a:rPr lang="en-US" sz="2000" b="0" i="0" u="none" strike="noStrike" baseline="0" dirty="0">
                <a:solidFill>
                  <a:srgbClr val="000000"/>
                </a:solidFill>
                <a:latin typeface="Times New Roman" panose="02020603050405020304" pitchFamily="18" charset="0"/>
              </a:rPr>
              <a:t>. Da mi se </a:t>
            </a:r>
            <a:r>
              <a:rPr lang="en-US" sz="2000" b="0" i="0" u="none" strike="noStrike" baseline="0" dirty="0" err="1">
                <a:solidFill>
                  <a:srgbClr val="000000"/>
                </a:solidFill>
                <a:latin typeface="Times New Roman" panose="02020603050405020304" pitchFamily="18" charset="0"/>
              </a:rPr>
              <a:t>išta</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iz</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dubine</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noći</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vrati</a:t>
            </a:r>
            <a:r>
              <a:rPr lang="en-US" sz="2000" b="0" i="0" u="none" strike="noStrike" baseline="0" dirty="0">
                <a:solidFill>
                  <a:srgbClr val="000000"/>
                </a:solidFill>
                <a:latin typeface="Times New Roman" panose="02020603050405020304" pitchFamily="18" charset="0"/>
              </a:rPr>
              <a:t> u </a:t>
            </a:r>
            <a:r>
              <a:rPr lang="en-US" sz="2000" b="0" i="0" u="none" strike="noStrike" baseline="0" dirty="0" err="1">
                <a:solidFill>
                  <a:srgbClr val="000000"/>
                </a:solidFill>
                <a:latin typeface="Times New Roman" panose="02020603050405020304" pitchFamily="18" charset="0"/>
              </a:rPr>
              <a:t>krilo</a:t>
            </a:r>
            <a:r>
              <a:rPr lang="en-US" sz="2000" b="0" i="0" u="none" strike="noStrike" baseline="0" dirty="0">
                <a:solidFill>
                  <a:srgbClr val="000000"/>
                </a:solidFill>
                <a:latin typeface="Times New Roman" panose="02020603050405020304" pitchFamily="18" charset="0"/>
              </a:rPr>
              <a:t>!</a:t>
            </a:r>
            <a:endParaRPr lang="sr-Latn-RS" sz="2000" b="0" i="0" u="none" strike="noStrike" baseline="0" dirty="0">
              <a:solidFill>
                <a:srgbClr val="000000"/>
              </a:solidFill>
              <a:latin typeface="Times New Roman" panose="02020603050405020304" pitchFamily="18" charset="0"/>
            </a:endParaRPr>
          </a:p>
          <a:p>
            <a:pPr marL="342900" lvl="1" indent="0" algn="just">
              <a:buNone/>
            </a:pPr>
            <a:r>
              <a:rPr lang="pl-PL" sz="2000" b="0" i="0" u="none" strike="noStrike" baseline="0" dirty="0">
                <a:solidFill>
                  <a:srgbClr val="000000"/>
                </a:solidFill>
                <a:latin typeface="Times New Roman" panose="02020603050405020304" pitchFamily="18" charset="0"/>
              </a:rPr>
              <a:t>	Ali nikoga i ničega nema. Sad sam praznoruk i go, pun bijele praznine. </a:t>
            </a:r>
          </a:p>
          <a:p>
            <a:pPr marL="342900" lvl="1" indent="0" algn="just">
              <a:buNone/>
            </a:pPr>
            <a:r>
              <a:rPr lang="sr-Latn-RS" sz="2000" b="0" i="0" u="none" strike="noStrike" baseline="0" dirty="0">
                <a:solidFill>
                  <a:srgbClr val="000000"/>
                </a:solidFill>
                <a:latin typeface="Times New Roman" panose="02020603050405020304" pitchFamily="18" charset="0"/>
              </a:rPr>
              <a:t>	</a:t>
            </a:r>
            <a:r>
              <a:rPr lang="en-US" sz="2000" b="1" i="0" u="none" strike="noStrike" baseline="0" dirty="0">
                <a:solidFill>
                  <a:srgbClr val="000000"/>
                </a:solidFill>
                <a:latin typeface="Times New Roman" panose="02020603050405020304" pitchFamily="18" charset="0"/>
              </a:rPr>
              <a:t>Gola </a:t>
            </a:r>
            <a:r>
              <a:rPr lang="en-US" sz="2000" b="1" i="0" u="none" strike="noStrike" baseline="0" dirty="0" err="1">
                <a:solidFill>
                  <a:srgbClr val="000000"/>
                </a:solidFill>
                <a:latin typeface="Times New Roman" panose="02020603050405020304" pitchFamily="18" charset="0"/>
              </a:rPr>
              <a:t>duša</a:t>
            </a:r>
            <a:r>
              <a:rPr lang="en-US" sz="2000" b="1" i="0" u="none" strike="noStrike" baseline="0" dirty="0">
                <a:solidFill>
                  <a:srgbClr val="000000"/>
                </a:solidFill>
                <a:latin typeface="Times New Roman" panose="02020603050405020304" pitchFamily="18" charset="0"/>
              </a:rPr>
              <a:t> u </a:t>
            </a:r>
            <a:r>
              <a:rPr lang="en-US" sz="2000" b="1" i="0" u="none" strike="noStrike" baseline="0" dirty="0" err="1">
                <a:solidFill>
                  <a:srgbClr val="000000"/>
                </a:solidFill>
                <a:latin typeface="Times New Roman" panose="02020603050405020304" pitchFamily="18" charset="0"/>
              </a:rPr>
              <a:t>dahu</a:t>
            </a:r>
            <a:r>
              <a:rPr lang="en-US" sz="2000" b="1" i="0" u="none" strike="noStrike" baseline="0" dirty="0">
                <a:solidFill>
                  <a:srgbClr val="000000"/>
                </a:solidFill>
                <a:latin typeface="Times New Roman" panose="02020603050405020304" pitchFamily="18" charset="0"/>
              </a:rPr>
              <a:t> </a:t>
            </a:r>
            <a:r>
              <a:rPr lang="en-US" sz="2000" b="1" i="0" u="none" strike="noStrike" baseline="0" dirty="0" err="1">
                <a:solidFill>
                  <a:srgbClr val="000000"/>
                </a:solidFill>
                <a:latin typeface="Times New Roman" panose="02020603050405020304" pitchFamily="18" charset="0"/>
              </a:rPr>
              <a:t>bivstvovanja</a:t>
            </a:r>
            <a:r>
              <a:rPr lang="en-US" sz="2000" b="1" i="0" u="none" strike="noStrike" baseline="0" dirty="0">
                <a:solidFill>
                  <a:srgbClr val="000000"/>
                </a:solidFill>
                <a:latin typeface="Times New Roman" panose="02020603050405020304" pitchFamily="18" charset="0"/>
              </a:rPr>
              <a:t> – </a:t>
            </a:r>
            <a:r>
              <a:rPr lang="en-US" sz="2000" b="1" i="0" u="none" strike="noStrike" baseline="0" dirty="0" err="1">
                <a:solidFill>
                  <a:srgbClr val="000000"/>
                </a:solidFill>
                <a:latin typeface="Times New Roman" panose="02020603050405020304" pitchFamily="18" charset="0"/>
              </a:rPr>
              <a:t>harfa</a:t>
            </a:r>
            <a:r>
              <a:rPr lang="en-US" sz="2000" b="1" i="0" u="none" strike="noStrike" baseline="0" dirty="0">
                <a:solidFill>
                  <a:srgbClr val="000000"/>
                </a:solidFill>
                <a:latin typeface="Times New Roman" panose="02020603050405020304" pitchFamily="18" charset="0"/>
              </a:rPr>
              <a:t> u </a:t>
            </a:r>
            <a:r>
              <a:rPr lang="en-US" sz="2000" b="1" i="0" u="none" strike="noStrike" baseline="0" dirty="0" err="1">
                <a:solidFill>
                  <a:srgbClr val="000000"/>
                </a:solidFill>
                <a:latin typeface="Times New Roman" panose="02020603050405020304" pitchFamily="18" charset="0"/>
              </a:rPr>
              <a:t>dahu</a:t>
            </a:r>
            <a:r>
              <a:rPr lang="en-US" sz="2000" b="1" i="0" u="none" strike="noStrike" baseline="0" dirty="0">
                <a:solidFill>
                  <a:srgbClr val="000000"/>
                </a:solidFill>
                <a:latin typeface="Times New Roman" panose="02020603050405020304" pitchFamily="18" charset="0"/>
              </a:rPr>
              <a:t> </a:t>
            </a:r>
            <a:r>
              <a:rPr lang="en-US" sz="2000" b="1" i="0" u="none" strike="noStrike" baseline="0" dirty="0" err="1">
                <a:solidFill>
                  <a:srgbClr val="000000"/>
                </a:solidFill>
                <a:latin typeface="Times New Roman" panose="02020603050405020304" pitchFamily="18" charset="0"/>
              </a:rPr>
              <a:t>vjetra</a:t>
            </a:r>
            <a:r>
              <a:rPr lang="en-US" sz="2000" b="0" i="0" u="none" strike="noStrike" baseline="0" dirty="0">
                <a:solidFill>
                  <a:srgbClr val="000000"/>
                </a:solidFill>
                <a:latin typeface="Times New Roman" panose="02020603050405020304" pitchFamily="18" charset="0"/>
              </a:rPr>
              <a:t>”, </a:t>
            </a:r>
            <a:r>
              <a:rPr lang="sv-SE" sz="2000" b="0" i="0" u="none" strike="noStrike" baseline="0" dirty="0">
                <a:solidFill>
                  <a:srgbClr val="000000"/>
                </a:solidFill>
                <a:latin typeface="Times New Roman" panose="02020603050405020304" pitchFamily="18" charset="0"/>
              </a:rPr>
              <a:t>Vladan Desnica, </a:t>
            </a:r>
            <a:r>
              <a:rPr lang="sv-SE" sz="2000" b="0" i="1" u="none" strike="noStrike" baseline="0" dirty="0">
                <a:solidFill>
                  <a:srgbClr val="000000"/>
                </a:solidFill>
                <a:latin typeface="Times New Roman" panose="02020603050405020304" pitchFamily="18" charset="0"/>
              </a:rPr>
              <a:t>Proljeća Ivana Galeba</a:t>
            </a:r>
            <a:r>
              <a:rPr lang="sv-SE" sz="2000" b="0" i="0" u="none" strike="noStrike" baseline="0" dirty="0">
                <a:solidFill>
                  <a:srgbClr val="000000"/>
                </a:solidFill>
                <a:latin typeface="Times New Roman" panose="02020603050405020304" pitchFamily="18" charset="0"/>
              </a:rPr>
              <a:t>, Beograd: Rad, 1982,</a:t>
            </a:r>
            <a:r>
              <a:rPr lang="en-US" sz="2000" b="0" i="0" u="none" strike="noStrike" baseline="0" dirty="0">
                <a:solidFill>
                  <a:srgbClr val="000000"/>
                </a:solidFill>
                <a:latin typeface="Times New Roman" panose="02020603050405020304" pitchFamily="18" charset="0"/>
              </a:rPr>
              <a:t> 363</a:t>
            </a:r>
            <a:r>
              <a:rPr lang="sr-Latn-RS" sz="2000" b="0" i="0" u="none" strike="noStrike" baseline="0" dirty="0">
                <a:solidFill>
                  <a:srgbClr val="000000"/>
                </a:solidFill>
                <a:latin typeface="Times New Roman" panose="02020603050405020304" pitchFamily="18" charset="0"/>
              </a:rPr>
              <a:t>; </a:t>
            </a:r>
            <a:r>
              <a:rPr lang="sr-Cyrl-RS" sz="2000" b="0" i="0" u="none" strike="noStrike" baseline="0" dirty="0">
                <a:solidFill>
                  <a:srgbClr val="000000"/>
                </a:solidFill>
                <a:latin typeface="Times New Roman" panose="02020603050405020304" pitchFamily="18" charset="0"/>
              </a:rPr>
              <a:t>подвлачења М. Ђ. </a:t>
            </a:r>
          </a:p>
          <a:p>
            <a:pPr marL="342900" lvl="1" indent="0" algn="just">
              <a:buNone/>
            </a:pPr>
            <a:endParaRPr lang="sr-Latn-RS" sz="2000" dirty="0">
              <a:solidFill>
                <a:srgbClr val="000000"/>
              </a:solidFill>
              <a:latin typeface="Times New Roman" panose="02020603050405020304" pitchFamily="18" charset="0"/>
            </a:endParaRPr>
          </a:p>
          <a:p>
            <a:pPr marL="342900" lvl="1" indent="0" algn="just">
              <a:buNone/>
            </a:pPr>
            <a:r>
              <a:rPr lang="sr-Latn-RS" sz="2000" b="0" i="0" u="none" strike="noStrike" baseline="0" dirty="0">
                <a:solidFill>
                  <a:srgbClr val="000000"/>
                </a:solidFill>
                <a:latin typeface="Times New Roman" panose="02020603050405020304" pitchFamily="18" charset="0"/>
              </a:rPr>
              <a:t>	</a:t>
            </a:r>
            <a:r>
              <a:rPr lang="en-US" sz="2000" b="0" i="0" u="none" strike="noStrike" baseline="0" dirty="0">
                <a:solidFill>
                  <a:srgbClr val="000000"/>
                </a:solidFill>
                <a:latin typeface="Times New Roman" panose="02020603050405020304" pitchFamily="18" charset="0"/>
              </a:rPr>
              <a:t>„</a:t>
            </a:r>
            <a:r>
              <a:rPr lang="en-US" sz="2000" b="0" i="0" u="none" strike="noStrike" baseline="0" dirty="0" err="1">
                <a:solidFill>
                  <a:srgbClr val="000000"/>
                </a:solidFill>
                <a:latin typeface="Times New Roman" panose="02020603050405020304" pitchFamily="18" charset="0"/>
              </a:rPr>
              <a:t>Njen</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glas</a:t>
            </a:r>
            <a:r>
              <a:rPr lang="en-US" sz="2000" b="0" i="0"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Srebrne</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harfe</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viole</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sa</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sordinom</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renesansne</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laute</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glas</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švedske</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gitare</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sa</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trinest</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ţica</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gotskih</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orgulja</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ili</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minijaturnog</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klavsena</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violinskog</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stakata</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molskog</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arpeggia</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na</a:t>
            </a:r>
            <a:r>
              <a:rPr lang="en-US" sz="2000" b="1" u="none" strike="noStrike" baseline="0" dirty="0">
                <a:solidFill>
                  <a:srgbClr val="000000"/>
                </a:solidFill>
                <a:latin typeface="Times New Roman" panose="02020603050405020304" pitchFamily="18" charset="0"/>
              </a:rPr>
              <a:t> </a:t>
            </a:r>
            <a:r>
              <a:rPr lang="en-US" sz="2000" b="1" u="none" strike="noStrike" baseline="0" dirty="0" err="1">
                <a:solidFill>
                  <a:srgbClr val="000000"/>
                </a:solidFill>
                <a:latin typeface="Times New Roman" panose="02020603050405020304" pitchFamily="18" charset="0"/>
              </a:rPr>
              <a:t>gitari</a:t>
            </a:r>
            <a:r>
              <a:rPr lang="en-US" sz="2000" b="1" u="none" strike="noStrike" baseline="0" dirty="0">
                <a:solidFill>
                  <a:srgbClr val="000000"/>
                </a:solidFill>
                <a:latin typeface="Times New Roman" panose="02020603050405020304" pitchFamily="18" charset="0"/>
              </a:rPr>
              <a:t>...?</a:t>
            </a:r>
            <a:r>
              <a:rPr lang="en-US" sz="2000" b="0" i="0" u="none" strike="noStrike" baseline="0" dirty="0">
                <a:solidFill>
                  <a:srgbClr val="000000"/>
                </a:solidFill>
                <a:latin typeface="Times New Roman" panose="02020603050405020304" pitchFamily="18" charset="0"/>
              </a:rPr>
              <a:t>” Danilo </a:t>
            </a:r>
            <a:r>
              <a:rPr lang="en-US" sz="2000" b="0" i="0" u="none" strike="noStrike" baseline="0" dirty="0" err="1">
                <a:solidFill>
                  <a:srgbClr val="000000"/>
                </a:solidFill>
                <a:latin typeface="Times New Roman" panose="02020603050405020304" pitchFamily="18" charset="0"/>
              </a:rPr>
              <a:t>Kiš</a:t>
            </a:r>
            <a:r>
              <a:rPr lang="en-US" sz="2000" b="0" i="0" u="none" strike="noStrike" baseline="0" dirty="0">
                <a:solidFill>
                  <a:srgbClr val="000000"/>
                </a:solidFill>
                <a:latin typeface="Times New Roman" panose="02020603050405020304" pitchFamily="18" charset="0"/>
              </a:rPr>
              <a:t>, </a:t>
            </a:r>
            <a:r>
              <a:rPr lang="en-US" sz="2000" b="0" i="1" u="none" strike="noStrike" baseline="0" dirty="0" err="1">
                <a:solidFill>
                  <a:srgbClr val="000000"/>
                </a:solidFill>
                <a:latin typeface="Times New Roman" panose="02020603050405020304" pitchFamily="18" charset="0"/>
              </a:rPr>
              <a:t>Mansarda</a:t>
            </a:r>
            <a:r>
              <a:rPr lang="en-US" sz="2000" b="0" i="1" u="none" strike="noStrike" baseline="0" dirty="0">
                <a:solidFill>
                  <a:srgbClr val="000000"/>
                </a:solidFill>
                <a:latin typeface="Times New Roman" panose="02020603050405020304" pitchFamily="18" charset="0"/>
              </a:rPr>
              <a:t>, </a:t>
            </a:r>
            <a:r>
              <a:rPr lang="en-US" sz="2000" b="0" i="1" u="none" strike="noStrike" baseline="0" dirty="0" err="1">
                <a:solidFill>
                  <a:srgbClr val="000000"/>
                </a:solidFill>
                <a:latin typeface="Times New Roman" panose="02020603050405020304" pitchFamily="18" charset="0"/>
              </a:rPr>
              <a:t>Sabrana</a:t>
            </a:r>
            <a:r>
              <a:rPr lang="en-US" sz="2000" b="0" i="1" u="none" strike="noStrike" baseline="0" dirty="0">
                <a:solidFill>
                  <a:srgbClr val="000000"/>
                </a:solidFill>
                <a:latin typeface="Times New Roman" panose="02020603050405020304" pitchFamily="18" charset="0"/>
              </a:rPr>
              <a:t> dela Danila </a:t>
            </a:r>
            <a:r>
              <a:rPr lang="en-US" sz="2000" b="0" i="1" u="none" strike="noStrike" baseline="0" dirty="0" err="1">
                <a:solidFill>
                  <a:srgbClr val="000000"/>
                </a:solidFill>
                <a:latin typeface="Times New Roman" panose="02020603050405020304" pitchFamily="18" charset="0"/>
              </a:rPr>
              <a:t>Kiša</a:t>
            </a:r>
            <a:r>
              <a:rPr lang="en-US" sz="2000" b="0" i="1" u="none" strike="noStrike" baseline="0" dirty="0">
                <a:solidFill>
                  <a:srgbClr val="000000"/>
                </a:solidFill>
                <a:latin typeface="Times New Roman" panose="02020603050405020304" pitchFamily="18" charset="0"/>
              </a:rPr>
              <a:t> </a:t>
            </a:r>
            <a:r>
              <a:rPr lang="en-US" sz="2000" b="0" i="0" u="none" strike="noStrike" baseline="0" dirty="0">
                <a:solidFill>
                  <a:srgbClr val="000000"/>
                </a:solidFill>
                <a:latin typeface="Times New Roman" panose="02020603050405020304" pitchFamily="18" charset="0"/>
              </a:rPr>
              <a:t>u </a:t>
            </a:r>
            <a:r>
              <a:rPr lang="en-US" sz="2000" b="0" i="0" u="none" strike="noStrike" baseline="0" dirty="0" err="1">
                <a:solidFill>
                  <a:srgbClr val="000000"/>
                </a:solidFill>
                <a:latin typeface="Times New Roman" panose="02020603050405020304" pitchFamily="18" charset="0"/>
              </a:rPr>
              <a:t>redakciji</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Mirjane</a:t>
            </a:r>
            <a:r>
              <a:rPr lang="en-US" sz="2000" b="0" i="0" u="none" strike="noStrike" baseline="0" dirty="0">
                <a:solidFill>
                  <a:srgbClr val="000000"/>
                </a:solidFill>
                <a:latin typeface="Times New Roman" panose="02020603050405020304" pitchFamily="18" charset="0"/>
              </a:rPr>
              <a:t> Mio</a:t>
            </a:r>
            <a:r>
              <a:rPr lang="sr-Latn-RS" sz="2000" dirty="0">
                <a:solidFill>
                  <a:srgbClr val="000000"/>
                </a:solidFill>
                <a:latin typeface="Times New Roman" panose="02020603050405020304" pitchFamily="18" charset="0"/>
              </a:rPr>
              <a:t>č</a:t>
            </a:r>
            <a:r>
              <a:rPr lang="en-US" sz="2000" b="0" i="0" u="none" strike="noStrike" baseline="0" dirty="0" err="1">
                <a:solidFill>
                  <a:srgbClr val="000000"/>
                </a:solidFill>
                <a:latin typeface="Times New Roman" panose="02020603050405020304" pitchFamily="18" charset="0"/>
              </a:rPr>
              <a:t>inović</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knjiga</a:t>
            </a:r>
            <a:r>
              <a:rPr lang="en-US" sz="2000" b="0" i="0" u="none" strike="noStrike" baseline="0" dirty="0">
                <a:solidFill>
                  <a:srgbClr val="000000"/>
                </a:solidFill>
                <a:latin typeface="Times New Roman" panose="02020603050405020304" pitchFamily="18" charset="0"/>
              </a:rPr>
              <a:t> </a:t>
            </a:r>
            <a:r>
              <a:rPr lang="en-US" sz="2000" b="0" i="0" u="none" strike="noStrike" baseline="0" dirty="0" err="1">
                <a:solidFill>
                  <a:srgbClr val="000000"/>
                </a:solidFill>
                <a:latin typeface="Times New Roman" panose="02020603050405020304" pitchFamily="18" charset="0"/>
              </a:rPr>
              <a:t>prva</a:t>
            </a:r>
            <a:r>
              <a:rPr lang="en-US" sz="2000" b="0" i="0" u="none" strike="noStrike" baseline="0" dirty="0">
                <a:solidFill>
                  <a:srgbClr val="000000"/>
                </a:solidFill>
                <a:latin typeface="Times New Roman" panose="02020603050405020304" pitchFamily="18" charset="0"/>
              </a:rPr>
              <a:t>, Beograd: </a:t>
            </a:r>
            <a:r>
              <a:rPr lang="en-US" sz="2000" b="0" i="0" u="none" strike="noStrike" baseline="0" dirty="0" err="1">
                <a:solidFill>
                  <a:srgbClr val="000000"/>
                </a:solidFill>
                <a:latin typeface="Times New Roman" panose="02020603050405020304" pitchFamily="18" charset="0"/>
              </a:rPr>
              <a:t>Prosveta</a:t>
            </a:r>
            <a:r>
              <a:rPr lang="sr-Latn-RS" sz="2000" b="0" i="0" u="none" strike="noStrike" baseline="0" dirty="0">
                <a:solidFill>
                  <a:srgbClr val="000000"/>
                </a:solidFill>
                <a:latin typeface="Times New Roman" panose="02020603050405020304" pitchFamily="18" charset="0"/>
              </a:rPr>
              <a:t>, </a:t>
            </a:r>
            <a:r>
              <a:rPr lang="en-US" sz="2000" b="0" i="0" u="none" strike="noStrike" baseline="0" dirty="0">
                <a:solidFill>
                  <a:srgbClr val="000000"/>
                </a:solidFill>
                <a:latin typeface="Times New Roman" panose="02020603050405020304" pitchFamily="18" charset="0"/>
              </a:rPr>
              <a:t>2004</a:t>
            </a:r>
            <a:r>
              <a:rPr lang="sr-Latn-RS" sz="2000" b="0" i="0" u="none" strike="noStrike" baseline="0" dirty="0">
                <a:solidFill>
                  <a:srgbClr val="000000"/>
                </a:solidFill>
                <a:latin typeface="Times New Roman" panose="02020603050405020304" pitchFamily="18" charset="0"/>
              </a:rPr>
              <a:t>,</a:t>
            </a:r>
            <a:r>
              <a:rPr lang="en-US" sz="2000" b="0" i="0" u="none" strike="noStrike" baseline="0" dirty="0">
                <a:solidFill>
                  <a:srgbClr val="000000"/>
                </a:solidFill>
                <a:latin typeface="Times New Roman" panose="02020603050405020304" pitchFamily="18" charset="0"/>
              </a:rPr>
              <a:t> 12</a:t>
            </a:r>
            <a:r>
              <a:rPr lang="sr-Latn-RS" sz="2000" b="0" i="0" u="none" strike="noStrike" baseline="0" dirty="0">
                <a:solidFill>
                  <a:srgbClr val="000000"/>
                </a:solidFill>
                <a:latin typeface="Times New Roman" panose="02020603050405020304" pitchFamily="18" charset="0"/>
              </a:rPr>
              <a:t>; </a:t>
            </a:r>
            <a:r>
              <a:rPr kumimoji="0" lang="sr-Cyrl-R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подвлачења М. Ђ</a:t>
            </a:r>
            <a:r>
              <a:rPr kumimoji="0" lang="sr-Cyrl-R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lang="en-US" sz="2400" dirty="0"/>
          </a:p>
        </p:txBody>
      </p:sp>
    </p:spTree>
    <p:extLst>
      <p:ext uri="{BB962C8B-B14F-4D97-AF65-F5344CB8AC3E}">
        <p14:creationId xmlns:p14="http://schemas.microsoft.com/office/powerpoint/2010/main" val="4265793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26680-8022-440B-BE0D-6471FE7F7F43}"/>
              </a:ext>
            </a:extLst>
          </p:cNvPr>
          <p:cNvSpPr>
            <a:spLocks noGrp="1"/>
          </p:cNvSpPr>
          <p:nvPr>
            <p:ph type="title"/>
          </p:nvPr>
        </p:nvSpPr>
        <p:spPr>
          <a:xfrm>
            <a:off x="609599" y="525651"/>
            <a:ext cx="10972800" cy="1143000"/>
          </a:xfrm>
        </p:spPr>
        <p:txBody>
          <a:bodyPr>
            <a:normAutofit fontScale="90000"/>
          </a:bodyPr>
          <a:lstStyle/>
          <a:p>
            <a:r>
              <a:rPr lang="sr-Cyrl-RS" sz="3600" dirty="0">
                <a:solidFill>
                  <a:srgbClr val="C00000"/>
                </a:solidFill>
                <a:effectLst/>
                <a:latin typeface="Times New Roman" panose="02020603050405020304" pitchFamily="18" charset="0"/>
                <a:ea typeface="Calibri" panose="020F0502020204030204" pitchFamily="34" charset="0"/>
              </a:rPr>
              <a:t>Зашто се за уметника склоног и визуелним сагледавањима код Андрића бира управо митотворна симболика аерофоног инструмента – флауте?</a:t>
            </a:r>
            <a:endParaRPr lang="en-US" dirty="0">
              <a:solidFill>
                <a:srgbClr val="C00000"/>
              </a:solidFill>
            </a:endParaRPr>
          </a:p>
        </p:txBody>
      </p:sp>
      <p:sp>
        <p:nvSpPr>
          <p:cNvPr id="3" name="Content Placeholder 2">
            <a:extLst>
              <a:ext uri="{FF2B5EF4-FFF2-40B4-BE49-F238E27FC236}">
                <a16:creationId xmlns:a16="http://schemas.microsoft.com/office/drawing/2014/main" id="{3B82BA29-29B9-4812-A12F-F2472B7E5D9F}"/>
              </a:ext>
            </a:extLst>
          </p:cNvPr>
          <p:cNvSpPr>
            <a:spLocks noGrp="1"/>
          </p:cNvSpPr>
          <p:nvPr>
            <p:ph idx="1"/>
          </p:nvPr>
        </p:nvSpPr>
        <p:spPr>
          <a:xfrm>
            <a:off x="753035" y="2268070"/>
            <a:ext cx="10685929" cy="3777414"/>
          </a:xfrm>
        </p:spPr>
        <p:txBody>
          <a:bodyPr/>
          <a:lstStyle/>
          <a:p>
            <a:pPr marL="685800" lvl="2" indent="0" algn="ctr">
              <a:buNone/>
            </a:pPr>
            <a:r>
              <a:rPr lang="en-US" sz="3200" dirty="0">
                <a:latin typeface="Times New Roman" panose="02020603050405020304" pitchFamily="18" charset="0"/>
                <a:cs typeface="Times New Roman" panose="02020603050405020304" pitchFamily="18" charset="0"/>
              </a:rPr>
              <a:t>„Za to </a:t>
            </a:r>
            <a:r>
              <a:rPr lang="en-US" sz="3200" dirty="0" err="1">
                <a:latin typeface="Times New Roman" panose="02020603050405020304" pitchFamily="18" charset="0"/>
                <a:cs typeface="Times New Roman" panose="02020603050405020304" pitchFamily="18" charset="0"/>
              </a:rPr>
              <a:t>vreme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Karas</a:t>
            </a:r>
            <a:r>
              <a:rPr lang="en-US" sz="3200" dirty="0">
                <a:latin typeface="Times New Roman" panose="02020603050405020304" pitchFamily="18" charset="0"/>
                <a:cs typeface="Times New Roman" panose="02020603050405020304" pitchFamily="18" charset="0"/>
              </a:rPr>
              <a:t> je pored </a:t>
            </a:r>
            <a:r>
              <a:rPr lang="en-US" sz="3200" dirty="0" err="1">
                <a:latin typeface="Times New Roman" panose="02020603050405020304" pitchFamily="18" charset="0"/>
                <a:cs typeface="Times New Roman" panose="02020603050405020304" pitchFamily="18" charset="0"/>
              </a:rPr>
              <a:t>slikarstva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studirao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muziku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pevanje</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flautu</a:t>
            </a:r>
            <a:r>
              <a:rPr lang="en-US" sz="3200" dirty="0">
                <a:latin typeface="Times New Roman" panose="02020603050405020304" pitchFamily="18" charset="0"/>
                <a:cs typeface="Times New Roman" panose="02020603050405020304" pitchFamily="18" charset="0"/>
              </a:rPr>
              <a:t> </a:t>
            </a:r>
            <a:r>
              <a:rPr lang="sr-Latn-RS" sz="3200" dirty="0">
                <a:latin typeface="Times New Roman" panose="02020603050405020304" pitchFamily="18" charset="0"/>
                <a:cs typeface="Times New Roman" panose="02020603050405020304" pitchFamily="18" charset="0"/>
              </a:rPr>
              <a:t>i </a:t>
            </a:r>
            <a:r>
              <a:rPr lang="en-US" sz="3200" dirty="0" err="1">
                <a:latin typeface="Times New Roman" panose="02020603050405020304" pitchFamily="18" charset="0"/>
                <a:cs typeface="Times New Roman" panose="02020603050405020304" pitchFamily="18" charset="0"/>
              </a:rPr>
              <a:t>kompoziciju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ucio</a:t>
            </a:r>
            <a:r>
              <a:rPr lang="en-US" sz="3200" dirty="0">
                <a:latin typeface="Times New Roman" panose="02020603050405020304" pitchFamily="18" charset="0"/>
                <a:cs typeface="Times New Roman" panose="02020603050405020304" pitchFamily="18" charset="0"/>
              </a:rPr>
              <a:t> se ’</a:t>
            </a:r>
            <a:r>
              <a:rPr lang="en-US" sz="3200" dirty="0" err="1">
                <a:latin typeface="Times New Roman" panose="02020603050405020304" pitchFamily="18" charset="0"/>
                <a:cs typeface="Times New Roman" panose="02020603050405020304" pitchFamily="18" charset="0"/>
              </a:rPr>
              <a:t>vještini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kako</a:t>
            </a:r>
            <a:r>
              <a:rPr lang="en-US" sz="3200" dirty="0">
                <a:latin typeface="Times New Roman" panose="02020603050405020304" pitchFamily="18" charset="0"/>
                <a:cs typeface="Times New Roman" panose="02020603050405020304" pitchFamily="18" charset="0"/>
              </a:rPr>
              <a:t> se </a:t>
            </a:r>
            <a:r>
              <a:rPr lang="en-US" sz="3200" dirty="0" err="1">
                <a:latin typeface="Times New Roman" panose="02020603050405020304" pitchFamily="18" charset="0"/>
                <a:cs typeface="Times New Roman" panose="02020603050405020304" pitchFamily="18" charset="0"/>
              </a:rPr>
              <a:t>živi</a:t>
            </a:r>
            <a:r>
              <a:rPr lang="en-US" sz="3200" dirty="0">
                <a:latin typeface="Times New Roman" panose="02020603050405020304" pitchFamily="18" charset="0"/>
                <a:cs typeface="Times New Roman" panose="02020603050405020304" pitchFamily="18" charset="0"/>
              </a:rPr>
              <a:t> od </a:t>
            </a:r>
            <a:r>
              <a:rPr lang="en-US" sz="3200" dirty="0" err="1">
                <a:latin typeface="Times New Roman" panose="02020603050405020304" pitchFamily="18" charset="0"/>
                <a:cs typeface="Times New Roman" panose="02020603050405020304" pitchFamily="18" charset="0"/>
              </a:rPr>
              <a:t>hljeba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vode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sve</a:t>
            </a:r>
            <a:r>
              <a:rPr lang="en-US" sz="3200" dirty="0">
                <a:latin typeface="Times New Roman" panose="02020603050405020304" pitchFamily="18" charset="0"/>
                <a:cs typeface="Times New Roman" panose="02020603050405020304" pitchFamily="18" charset="0"/>
              </a:rPr>
              <a:t> se </a:t>
            </a:r>
            <a:r>
              <a:rPr lang="en-US" sz="3200" dirty="0" err="1">
                <a:latin typeface="Times New Roman" panose="02020603050405020304" pitchFamily="18" charset="0"/>
                <a:cs typeface="Times New Roman" panose="02020603050405020304" pitchFamily="18" charset="0"/>
              </a:rPr>
              <a:t>više</a:t>
            </a:r>
            <a:r>
              <a:rPr lang="sr-Latn-R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gubio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kao</a:t>
            </a:r>
            <a:r>
              <a:rPr lang="en-US" sz="3200" dirty="0">
                <a:latin typeface="Times New Roman" panose="02020603050405020304" pitchFamily="18" charset="0"/>
                <a:cs typeface="Times New Roman" panose="02020603050405020304" pitchFamily="18" charset="0"/>
              </a:rPr>
              <a:t> slab </a:t>
            </a:r>
            <a:r>
              <a:rPr lang="en-US" sz="3200" dirty="0" err="1">
                <a:latin typeface="Times New Roman" panose="02020603050405020304" pitchFamily="18" charset="0"/>
                <a:cs typeface="Times New Roman" panose="02020603050405020304" pitchFamily="18" charset="0"/>
              </a:rPr>
              <a:t>pliva</a:t>
            </a:r>
            <a:r>
              <a:rPr lang="sr-Latn-RS" sz="3200" dirty="0">
                <a:latin typeface="Times New Roman" panose="02020603050405020304" pitchFamily="18" charset="0"/>
                <a:cs typeface="Times New Roman" panose="02020603050405020304" pitchFamily="18" charset="0"/>
              </a:rPr>
              <a:t>č</a:t>
            </a:r>
            <a:r>
              <a:rPr lang="en-US" sz="3200" dirty="0">
                <a:latin typeface="Times New Roman" panose="02020603050405020304" pitchFamily="18" charset="0"/>
                <a:cs typeface="Times New Roman" panose="02020603050405020304" pitchFamily="18" charset="0"/>
              </a:rPr>
              <a:t> u </a:t>
            </a:r>
            <a:r>
              <a:rPr lang="en-US" sz="3200" dirty="0" err="1">
                <a:latin typeface="Times New Roman" panose="02020603050405020304" pitchFamily="18" charset="0"/>
                <a:cs typeface="Times New Roman" panose="02020603050405020304" pitchFamily="18" charset="0"/>
              </a:rPr>
              <a:t>beskrajnom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moru</a:t>
            </a:r>
            <a:r>
              <a:rPr lang="en-US" sz="3200" dirty="0">
                <a:latin typeface="Times New Roman" panose="02020603050405020304" pitchFamily="18" charset="0"/>
                <a:cs typeface="Times New Roman" panose="02020603050405020304" pitchFamily="18" charset="0"/>
              </a:rPr>
              <a:t>, u </a:t>
            </a:r>
            <a:r>
              <a:rPr lang="en-US" sz="3200" dirty="0" err="1">
                <a:latin typeface="Times New Roman" panose="02020603050405020304" pitchFamily="18" charset="0"/>
                <a:cs typeface="Times New Roman" panose="02020603050405020304" pitchFamily="18" charset="0"/>
              </a:rPr>
              <a:t>svetu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umetnosti</a:t>
            </a:r>
            <a:r>
              <a:rPr lang="en-US" sz="3200" dirty="0">
                <a:latin typeface="Times New Roman" panose="02020603050405020304" pitchFamily="18" charset="0"/>
                <a:cs typeface="Times New Roman" panose="02020603050405020304" pitchFamily="18" charset="0"/>
              </a:rPr>
              <a:t> koji je dobro</a:t>
            </a:r>
            <a:r>
              <a:rPr lang="sr-Latn-R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ose</a:t>
            </a:r>
            <a:r>
              <a:rPr lang="sr-Latn-RS" sz="3200" dirty="0">
                <a:latin typeface="Times New Roman" panose="02020603050405020304" pitchFamily="18" charset="0"/>
                <a:cs typeface="Times New Roman" panose="02020603050405020304" pitchFamily="18" charset="0"/>
              </a:rPr>
              <a:t>ć</a:t>
            </a:r>
            <a:r>
              <a:rPr lang="en-US" sz="3200" dirty="0" err="1">
                <a:latin typeface="Times New Roman" panose="02020603050405020304" pitchFamily="18" charset="0"/>
                <a:cs typeface="Times New Roman" panose="02020603050405020304" pitchFamily="18" charset="0"/>
              </a:rPr>
              <a:t>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jasno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sagledao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ali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nije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mogao</a:t>
            </a:r>
            <a:r>
              <a:rPr lang="en-US" sz="3200" dirty="0">
                <a:latin typeface="Times New Roman" panose="02020603050405020304" pitchFamily="18" charset="0"/>
                <a:cs typeface="Times New Roman" panose="02020603050405020304" pitchFamily="18" charset="0"/>
              </a:rPr>
              <a:t> da ga </a:t>
            </a:r>
            <a:r>
              <a:rPr lang="en-US" sz="3200" dirty="0" err="1">
                <a:latin typeface="Times New Roman" panose="02020603050405020304" pitchFamily="18" charset="0"/>
                <a:cs typeface="Times New Roman" panose="02020603050405020304" pitchFamily="18" charset="0"/>
              </a:rPr>
              <a:t>obuhvati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savlada</a:t>
            </a:r>
            <a:r>
              <a:rPr lang="en-US" sz="3200" dirty="0">
                <a:latin typeface="Times New Roman" panose="02020603050405020304" pitchFamily="18" charset="0"/>
                <a:cs typeface="Times New Roman" panose="02020603050405020304" pitchFamily="18" charset="0"/>
              </a:rPr>
              <a:t>”</a:t>
            </a:r>
            <a:endParaRPr lang="sr-Latn-RS" sz="3200" dirty="0">
              <a:latin typeface="Times New Roman" panose="02020603050405020304" pitchFamily="18" charset="0"/>
              <a:cs typeface="Times New Roman" panose="02020603050405020304" pitchFamily="18" charset="0"/>
            </a:endParaRPr>
          </a:p>
          <a:p>
            <a:pPr marL="0" indent="0" algn="ctr">
              <a:buNone/>
            </a:pPr>
            <a:r>
              <a:rPr lang="sr-Latn-RS" sz="3200" dirty="0">
                <a:latin typeface="Times New Roman" panose="02020603050405020304" pitchFamily="18" charset="0"/>
                <a:cs typeface="Times New Roman" panose="02020603050405020304" pitchFamily="18" charset="0"/>
              </a:rPr>
              <a:t>	(Andrić 1981: 62</a:t>
            </a:r>
            <a:r>
              <a:rPr lang="sr-Cyrl-RS" sz="3200" dirty="0">
                <a:latin typeface="Times New Roman" panose="02020603050405020304" pitchFamily="18" charset="0"/>
                <a:cs typeface="Times New Roman" panose="02020603050405020304" pitchFamily="18" charset="0"/>
              </a:rPr>
              <a:t>; </a:t>
            </a:r>
            <a:r>
              <a:rPr kumimoji="0" lang="sr-Cyrl-RS" sz="3200" b="0" i="0" u="none" strike="noStrike" kern="1200" cap="none" spc="0" normalizeH="0" baseline="0" noProof="0" dirty="0">
                <a:ln>
                  <a:noFill/>
                </a:ln>
                <a:solidFill>
                  <a:srgbClr val="123A52"/>
                </a:solidFill>
                <a:effectLst/>
                <a:uLnTx/>
                <a:uFillTx/>
                <a:latin typeface="Times New Roman" panose="02020603050405020304" pitchFamily="18" charset="0"/>
                <a:ea typeface="+mn-ea"/>
                <a:cs typeface="Times New Roman" panose="02020603050405020304" pitchFamily="18" charset="0"/>
              </a:rPr>
              <a:t>подвлачење М. Ђ.</a:t>
            </a:r>
            <a:r>
              <a:rPr lang="sr-Latn-R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32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B969A-66FC-4942-A3D7-3ED674957E73}"/>
              </a:ext>
            </a:extLst>
          </p:cNvPr>
          <p:cNvSpPr>
            <a:spLocks noGrp="1"/>
          </p:cNvSpPr>
          <p:nvPr>
            <p:ph type="title"/>
          </p:nvPr>
        </p:nvSpPr>
        <p:spPr/>
        <p:txBody>
          <a:bodyPr>
            <a:normAutofit fontScale="90000"/>
          </a:bodyPr>
          <a:lstStyle/>
          <a:p>
            <a:r>
              <a:rPr lang="sr-Cyrl-RS" dirty="0">
                <a:solidFill>
                  <a:srgbClr val="C00000"/>
                </a:solidFill>
                <a:latin typeface="Times New Roman" panose="02020603050405020304" pitchFamily="18" charset="0"/>
                <a:cs typeface="Times New Roman" panose="02020603050405020304" pitchFamily="18" charset="0"/>
              </a:rPr>
              <a:t>Трансмузикализована концептуализација звука флауте између симболике индивидуалног и колективног код Андрића</a:t>
            </a:r>
            <a:endParaRPr lang="en-US"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71FF566-8962-4837-8B9B-CCDE053A2B9A}"/>
              </a:ext>
            </a:extLst>
          </p:cNvPr>
          <p:cNvSpPr>
            <a:spLocks noGrp="1"/>
          </p:cNvSpPr>
          <p:nvPr>
            <p:ph idx="1"/>
          </p:nvPr>
        </p:nvSpPr>
        <p:spPr/>
        <p:txBody>
          <a:bodyPr/>
          <a:lstStyle/>
          <a:p>
            <a:pPr marL="0" indent="0" algn="l">
              <a:buNone/>
            </a:pPr>
            <a:r>
              <a:rPr lang="sr-Latn-RS" sz="18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b="0" i="0" u="none" strike="noStrike" baseline="0" dirty="0" err="1">
                <a:latin typeface="Times New Roman" panose="02020603050405020304" pitchFamily="18" charset="0"/>
                <a:cs typeface="Times New Roman" panose="02020603050405020304" pitchFamily="18" charset="0"/>
              </a:rPr>
              <a:t>Uzbu</a:t>
            </a:r>
            <a:r>
              <a:rPr lang="sr-Latn-RS" sz="2000" b="0" i="0" u="none" strike="noStrike" baseline="0" dirty="0">
                <a:latin typeface="Times New Roman" panose="02020603050405020304" pitchFamily="18" charset="0"/>
                <a:cs typeface="Times New Roman" panose="02020603050405020304" pitchFamily="18" charset="0"/>
              </a:rPr>
              <a:t>đe</a:t>
            </a:r>
            <a:r>
              <a:rPr lang="en-US" sz="2000" b="0" i="0" u="none" strike="noStrike" baseline="0" dirty="0" err="1">
                <a:latin typeface="Times New Roman" panose="02020603050405020304" pitchFamily="18" charset="0"/>
                <a:cs typeface="Times New Roman" panose="02020603050405020304" pitchFamily="18" charset="0"/>
              </a:rPr>
              <a:t>nje</a:t>
            </a:r>
            <a:r>
              <a:rPr lang="en-US" sz="2000" b="0" i="0" u="none" strike="noStrike" baseline="0" dirty="0">
                <a:latin typeface="Times New Roman" panose="02020603050405020304" pitchFamily="18" charset="0"/>
                <a:cs typeface="Times New Roman" panose="02020603050405020304" pitchFamily="18" charset="0"/>
              </a:rPr>
              <a:t> me</a:t>
            </a:r>
            <a:r>
              <a:rPr lang="sr-Latn-RS" sz="2000" b="0" i="0" u="none" strike="noStrike" baseline="0" dirty="0">
                <a:latin typeface="Times New Roman" panose="02020603050405020304" pitchFamily="18" charset="0"/>
                <a:cs typeface="Times New Roman" panose="02020603050405020304" pitchFamily="18" charset="0"/>
              </a:rPr>
              <a:t>đ</a:t>
            </a:r>
            <a:r>
              <a:rPr lang="en-US" sz="2000" b="0" i="0" u="none" strike="noStrike" baseline="0" dirty="0">
                <a:latin typeface="Times New Roman" panose="02020603050405020304" pitchFamily="18" charset="0"/>
                <a:cs typeface="Times New Roman" panose="02020603050405020304" pitchFamily="18" charset="0"/>
              </a:rPr>
              <a:t>u decom </a:t>
            </a:r>
            <a:r>
              <a:rPr lang="en-US" sz="2000" b="0" i="0" u="none" strike="noStrike" baseline="0" dirty="0" err="1">
                <a:latin typeface="Times New Roman" panose="02020603050405020304" pitchFamily="18" charset="0"/>
                <a:cs typeface="Times New Roman" panose="02020603050405020304" pitchFamily="18" charset="0"/>
              </a:rPr>
              <a:t>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sitnim</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svetom</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bilo</a:t>
            </a:r>
            <a:r>
              <a:rPr lang="en-US" sz="2000" b="0" i="0" u="none" strike="noStrike" baseline="0" dirty="0">
                <a:latin typeface="Times New Roman" panose="02020603050405020304" pitchFamily="18" charset="0"/>
                <a:cs typeface="Times New Roman" panose="02020603050405020304" pitchFamily="18" charset="0"/>
              </a:rPr>
              <a:t> je </a:t>
            </a:r>
            <a:r>
              <a:rPr lang="en-US" sz="2000" b="0" i="0" u="none" strike="noStrike" baseline="0" dirty="0" err="1">
                <a:latin typeface="Times New Roman" panose="02020603050405020304" pitchFamily="18" charset="0"/>
                <a:cs typeface="Times New Roman" panose="02020603050405020304" pitchFamily="18" charset="0"/>
              </a:rPr>
              <a:t>ogromno</a:t>
            </a:r>
            <a:r>
              <a:rPr lang="en-US" sz="2000" b="0" i="0" u="none" strike="noStrike" baseline="0" dirty="0">
                <a:latin typeface="Times New Roman" panose="02020603050405020304" pitchFamily="18" charset="0"/>
                <a:cs typeface="Times New Roman" panose="02020603050405020304" pitchFamily="18" charset="0"/>
              </a:rPr>
              <a:t>. U </a:t>
            </a:r>
            <a:r>
              <a:rPr lang="en-US" sz="2000" b="0" i="0" u="none" strike="noStrike" baseline="0" dirty="0" err="1">
                <a:latin typeface="Times New Roman" panose="02020603050405020304" pitchFamily="18" charset="0"/>
                <a:cs typeface="Times New Roman" panose="02020603050405020304" pitchFamily="18" charset="0"/>
              </a:rPr>
              <a:t>njih</a:t>
            </a:r>
            <a:r>
              <a:rPr lang="en-US" sz="2000" b="0" i="0" u="none" strike="noStrike" baseline="0" dirty="0">
                <a:latin typeface="Times New Roman" panose="02020603050405020304" pitchFamily="18" charset="0"/>
                <a:cs typeface="Times New Roman" panose="02020603050405020304" pitchFamily="18" charset="0"/>
              </a:rPr>
              <a:t> je </a:t>
            </a:r>
            <a:r>
              <a:rPr lang="en-US" sz="2000" b="0" i="0" u="none" strike="noStrike" baseline="0" dirty="0" err="1">
                <a:latin typeface="Times New Roman" panose="02020603050405020304" pitchFamily="18" charset="0"/>
                <a:cs typeface="Times New Roman" panose="02020603050405020304" pitchFamily="18" charset="0"/>
              </a:rPr>
              <a:t>ušao</a:t>
            </a:r>
            <a:r>
              <a:rPr lang="sr-Latn-RS" sz="200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neki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nemir</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pra</a:t>
            </a:r>
            <a:r>
              <a:rPr lang="sr-Latn-RS" sz="2000" dirty="0">
                <a:latin typeface="Times New Roman" panose="02020603050405020304" pitchFamily="18" charset="0"/>
                <a:cs typeface="Times New Roman" panose="02020603050405020304" pitchFamily="18" charset="0"/>
              </a:rPr>
              <a:t>ć</a:t>
            </a:r>
            <a:r>
              <a:rPr lang="en-US" sz="2000" b="0" i="0" u="none" strike="noStrike" baseline="0" dirty="0" err="1">
                <a:latin typeface="Times New Roman" panose="02020603050405020304" pitchFamily="18" charset="0"/>
                <a:cs typeface="Times New Roman" panose="02020603050405020304" pitchFamily="18" charset="0"/>
              </a:rPr>
              <a:t>en</a:t>
            </a:r>
            <a:r>
              <a:rPr lang="en-US" sz="2000" b="0" i="0" u="none" strike="noStrike" baseline="0" dirty="0">
                <a:latin typeface="Times New Roman" panose="02020603050405020304" pitchFamily="18" charset="0"/>
                <a:cs typeface="Times New Roman" panose="02020603050405020304" pitchFamily="18" charset="0"/>
              </a:rPr>
              <a:t> </a:t>
            </a:r>
            <a:r>
              <a:rPr lang="sr-Latn-RS" sz="2000" dirty="0">
                <a:latin typeface="Times New Roman" panose="02020603050405020304" pitchFamily="18" charset="0"/>
                <a:cs typeface="Times New Roman" panose="02020603050405020304" pitchFamily="18" charset="0"/>
              </a:rPr>
              <a:t>č</a:t>
            </a:r>
            <a:r>
              <a:rPr lang="en-US" sz="2000" b="0" i="0" u="none" strike="noStrike" baseline="0" dirty="0">
                <a:latin typeface="Times New Roman" panose="02020603050405020304" pitchFamily="18" charset="0"/>
                <a:cs typeface="Times New Roman" panose="02020603050405020304" pitchFamily="18" charset="0"/>
              </a:rPr>
              <a:t>as </a:t>
            </a:r>
            <a:r>
              <a:rPr lang="en-US" sz="2000" b="0" i="0" u="none" strike="noStrike" baseline="0" dirty="0" err="1">
                <a:latin typeface="Times New Roman" panose="02020603050405020304" pitchFamily="18" charset="0"/>
                <a:cs typeface="Times New Roman" panose="02020603050405020304" pitchFamily="18" charset="0"/>
              </a:rPr>
              <a:t>toplom</a:t>
            </a:r>
            <a:r>
              <a:rPr lang="en-US" sz="2000" b="0" i="0" u="none" strike="noStrike" baseline="0" dirty="0">
                <a:latin typeface="Times New Roman" panose="02020603050405020304" pitchFamily="18" charset="0"/>
                <a:cs typeface="Times New Roman" panose="02020603050405020304" pitchFamily="18" charset="0"/>
              </a:rPr>
              <a:t> </a:t>
            </a:r>
            <a:r>
              <a:rPr lang="sr-Latn-RS" sz="2000" dirty="0">
                <a:latin typeface="Times New Roman" panose="02020603050405020304" pitchFamily="18" charset="0"/>
                <a:cs typeface="Times New Roman" panose="02020603050405020304" pitchFamily="18" charset="0"/>
              </a:rPr>
              <a:t>č</a:t>
            </a:r>
            <a:r>
              <a:rPr lang="en-US" sz="2000" b="0" i="0" u="none" strike="noStrike" baseline="0" dirty="0">
                <a:latin typeface="Times New Roman" panose="02020603050405020304" pitchFamily="18" charset="0"/>
                <a:cs typeface="Times New Roman" panose="02020603050405020304" pitchFamily="18" charset="0"/>
              </a:rPr>
              <a:t>as </a:t>
            </a:r>
            <a:r>
              <a:rPr lang="en-US" sz="2000" b="0" i="0" u="none" strike="noStrike" baseline="0" dirty="0" err="1">
                <a:latin typeface="Times New Roman" panose="02020603050405020304" pitchFamily="18" charset="0"/>
                <a:cs typeface="Times New Roman" panose="02020603050405020304" pitchFamily="18" charset="0"/>
              </a:rPr>
              <a:t>hladnom</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jezom</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koja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im</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nije</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dala</a:t>
            </a:r>
            <a:r>
              <a:rPr lang="en-US" sz="2000" b="0" i="0" u="none" strike="noStrike" baseline="0" dirty="0">
                <a:latin typeface="Times New Roman" panose="02020603050405020304" pitchFamily="18" charset="0"/>
                <a:cs typeface="Times New Roman" panose="02020603050405020304" pitchFamily="18" charset="0"/>
              </a:rPr>
              <a:t> da </a:t>
            </a:r>
            <a:r>
              <a:rPr lang="en-US" sz="2000" b="0" i="0" u="none" strike="noStrike" baseline="0" dirty="0" err="1">
                <a:latin typeface="Times New Roman" panose="02020603050405020304" pitchFamily="18" charset="0"/>
                <a:cs typeface="Times New Roman" panose="02020603050405020304" pitchFamily="18" charset="0"/>
              </a:rPr>
              <a:t>stoje</a:t>
            </a:r>
            <a:r>
              <a:rPr lang="en-US" sz="2000" b="0" i="0" u="none" strike="noStrike" baseline="0" dirty="0">
                <a:latin typeface="Times New Roman" panose="02020603050405020304" pitchFamily="18" charset="0"/>
                <a:cs typeface="Times New Roman" panose="02020603050405020304" pitchFamily="18" charset="0"/>
              </a:rPr>
              <a:t> u</a:t>
            </a:r>
            <a:r>
              <a:rPr lang="sr-Cyrl-R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mestu</a:t>
            </a:r>
            <a:r>
              <a:rPr lang="en-US" sz="2000" b="0" i="0" u="none" strike="noStrike" baseline="0" dirty="0">
                <a:latin typeface="Times New Roman" panose="02020603050405020304" pitchFamily="18" charset="0"/>
                <a:cs typeface="Times New Roman" panose="02020603050405020304" pitchFamily="18" charset="0"/>
              </a:rPr>
              <a:t>. </a:t>
            </a:r>
            <a:r>
              <a:rPr lang="sr-Latn-RS" sz="2000" b="1" dirty="0">
                <a:latin typeface="Times New Roman" panose="02020603050405020304" pitchFamily="18" charset="0"/>
                <a:cs typeface="Times New Roman" panose="02020603050405020304" pitchFamily="18" charset="0"/>
              </a:rPr>
              <a:t>Č</a:t>
            </a:r>
            <a:r>
              <a:rPr lang="en-US" sz="2000" b="1" i="0" u="none" strike="noStrike" baseline="0" dirty="0" err="1">
                <a:latin typeface="Times New Roman" panose="02020603050405020304" pitchFamily="18" charset="0"/>
                <a:cs typeface="Times New Roman" panose="02020603050405020304" pitchFamily="18" charset="0"/>
              </a:rPr>
              <a:t>inilo</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im</a:t>
            </a:r>
            <a:r>
              <a:rPr lang="en-US" sz="2000" b="1" i="0" u="none" strike="noStrike" baseline="0" dirty="0">
                <a:latin typeface="Times New Roman" panose="02020603050405020304" pitchFamily="18" charset="0"/>
                <a:cs typeface="Times New Roman" panose="02020603050405020304" pitchFamily="18" charset="0"/>
              </a:rPr>
              <a:t> se da se </a:t>
            </a:r>
            <a:r>
              <a:rPr lang="en-US" sz="2000" b="1" i="0" u="none" strike="noStrike" baseline="0" dirty="0" err="1">
                <a:latin typeface="Times New Roman" panose="02020603050405020304" pitchFamily="18" charset="0"/>
                <a:cs typeface="Times New Roman" panose="02020603050405020304" pitchFamily="18" charset="0"/>
              </a:rPr>
              <a:t>nešto</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stvarno</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menja</a:t>
            </a:r>
            <a:r>
              <a:rPr lang="en-US" sz="2000" b="1" i="0" u="none" strike="noStrike" baseline="0" dirty="0">
                <a:latin typeface="Times New Roman" panose="02020603050405020304" pitchFamily="18" charset="0"/>
                <a:cs typeface="Times New Roman" panose="02020603050405020304" pitchFamily="18" charset="0"/>
              </a:rPr>
              <a:t> u </a:t>
            </a:r>
            <a:r>
              <a:rPr lang="en-US" sz="2000" b="1" i="0" u="none" strike="noStrike" baseline="0" dirty="0" err="1">
                <a:latin typeface="Times New Roman" panose="02020603050405020304" pitchFamily="18" charset="0"/>
                <a:cs typeface="Times New Roman" panose="02020603050405020304" pitchFamily="18" charset="0"/>
              </a:rPr>
              <a:t>njihovom</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jednoli</a:t>
            </a:r>
            <a:r>
              <a:rPr lang="sr-Latn-RS" sz="2000" b="1" dirty="0">
                <a:latin typeface="Times New Roman" panose="02020603050405020304" pitchFamily="18" charset="0"/>
                <a:cs typeface="Times New Roman" panose="02020603050405020304" pitchFamily="18" charset="0"/>
              </a:rPr>
              <a:t>č</a:t>
            </a:r>
            <a:r>
              <a:rPr lang="en-US" sz="2000" b="1" i="0" u="none" strike="noStrike" baseline="0" dirty="0">
                <a:latin typeface="Times New Roman" panose="02020603050405020304" pitchFamily="18" charset="0"/>
                <a:cs typeface="Times New Roman" panose="02020603050405020304" pitchFamily="18" charset="0"/>
              </a:rPr>
              <a:t>nom </a:t>
            </a:r>
            <a:r>
              <a:rPr lang="en-US" sz="2000" b="1" i="0" u="none" strike="noStrike" baseline="0" dirty="0" err="1">
                <a:latin typeface="Times New Roman" panose="02020603050405020304" pitchFamily="18" charset="0"/>
                <a:cs typeface="Times New Roman" panose="02020603050405020304" pitchFamily="18" charset="0"/>
              </a:rPr>
              <a:t>životu</a:t>
            </a:r>
            <a:r>
              <a:rPr lang="en-US" sz="2000" b="1" i="0" u="none" strike="noStrike" baseline="0" dirty="0">
                <a:latin typeface="Times New Roman" panose="02020603050405020304" pitchFamily="18" charset="0"/>
                <a:cs typeface="Times New Roman" panose="02020603050405020304" pitchFamily="18" charset="0"/>
              </a:rPr>
              <a:t> </a:t>
            </a:r>
            <a:r>
              <a:rPr lang="sr-Latn-RS" sz="2000" b="1" i="0" u="none" strike="noStrike" baseline="0" dirty="0">
                <a:latin typeface="Times New Roman" panose="02020603050405020304" pitchFamily="18" charset="0"/>
                <a:cs typeface="Times New Roman" panose="02020603050405020304" pitchFamily="18" charset="0"/>
              </a:rPr>
              <a:t>i</a:t>
            </a:r>
            <a:r>
              <a:rPr lang="sr-Latn-RS" sz="2000" b="1" dirty="0">
                <a:latin typeface="Times New Roman" panose="02020603050405020304" pitchFamily="18" charset="0"/>
                <a:cs typeface="Times New Roman" panose="02020603050405020304" pitchFamily="18" charset="0"/>
              </a:rPr>
              <a:t> </a:t>
            </a:r>
            <a:r>
              <a:rPr lang="en-US" sz="2000" b="1" i="0" u="none" strike="noStrike" baseline="0" dirty="0">
                <a:latin typeface="Times New Roman" panose="02020603050405020304" pitchFamily="18" charset="0"/>
                <a:cs typeface="Times New Roman" panose="02020603050405020304" pitchFamily="18" charset="0"/>
              </a:rPr>
              <a:t>da </a:t>
            </a:r>
            <a:r>
              <a:rPr lang="sr-Latn-RS" sz="2000" b="1" dirty="0">
                <a:latin typeface="Times New Roman" panose="02020603050405020304" pitchFamily="18" charset="0"/>
                <a:cs typeface="Times New Roman" panose="02020603050405020304" pitchFamily="18" charset="0"/>
              </a:rPr>
              <a:t>ć</a:t>
            </a:r>
            <a:r>
              <a:rPr lang="en-US" sz="2000" b="1" i="0" u="none" strike="noStrike" baseline="0" dirty="0">
                <a:latin typeface="Times New Roman" panose="02020603050405020304" pitchFamily="18" charset="0"/>
                <a:cs typeface="Times New Roman" panose="02020603050405020304" pitchFamily="18" charset="0"/>
              </a:rPr>
              <a:t>e ova </a:t>
            </a:r>
            <a:r>
              <a:rPr lang="en-US" sz="2000" b="1" i="0" u="none" strike="noStrike" baseline="0" dirty="0" err="1">
                <a:latin typeface="Times New Roman" panose="02020603050405020304" pitchFamily="18" charset="0"/>
                <a:cs typeface="Times New Roman" panose="02020603050405020304" pitchFamily="18" charset="0"/>
              </a:rPr>
              <a:t>grmljavina</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bubnjeva</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i</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metalnih</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instrumenata</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i</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piska</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fagota</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i</a:t>
            </a:r>
            <a:r>
              <a:rPr lang="en-US" sz="2000" b="1" i="0" u="none" strike="noStrike" baseline="0" dirty="0">
                <a:latin typeface="Times New Roman" panose="02020603050405020304" pitchFamily="18" charset="0"/>
                <a:cs typeface="Times New Roman" panose="02020603050405020304" pitchFamily="18" charset="0"/>
              </a:rPr>
              <a:t> flauta</a:t>
            </a:r>
            <a:r>
              <a:rPr lang="sr-Latn-R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ostati</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kao</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nešto</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stalno</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i</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trajno</a:t>
            </a:r>
            <a:r>
              <a:rPr lang="en-US" sz="2000" b="1" i="0" u="none" strike="noStrike" baseline="0" dirty="0">
                <a:latin typeface="Times New Roman" panose="02020603050405020304" pitchFamily="18" charset="0"/>
                <a:cs typeface="Times New Roman" panose="02020603050405020304" pitchFamily="18" charset="0"/>
              </a:rPr>
              <a:t> u </a:t>
            </a:r>
            <a:r>
              <a:rPr lang="en-US" sz="2000" b="1" i="0" u="none" strike="noStrike" baseline="0" dirty="0" err="1">
                <a:latin typeface="Times New Roman" panose="02020603050405020304" pitchFamily="18" charset="0"/>
                <a:cs typeface="Times New Roman" panose="02020603050405020304" pitchFamily="18" charset="0"/>
              </a:rPr>
              <a:t>vazduhu</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i</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pratiti</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odsad</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sve</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njihove</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dane</a:t>
            </a:r>
            <a:r>
              <a:rPr lang="en-US" sz="2000" b="1" i="0" u="none" strike="noStrike" baseline="0" dirty="0">
                <a:latin typeface="Times New Roman" panose="02020603050405020304" pitchFamily="18" charset="0"/>
                <a:cs typeface="Times New Roman" panose="02020603050405020304" pitchFamily="18" charset="0"/>
              </a:rPr>
              <a:t> </a:t>
            </a:r>
            <a:r>
              <a:rPr lang="sr-Latn-RS" sz="2000" b="1" i="0" u="none" strike="noStrike" baseline="0" dirty="0">
                <a:latin typeface="Times New Roman" panose="02020603050405020304" pitchFamily="18" charset="0"/>
                <a:cs typeface="Times New Roman" panose="02020603050405020304" pitchFamily="18" charset="0"/>
              </a:rPr>
              <a:t>i</a:t>
            </a:r>
            <a:r>
              <a:rPr lang="sr-Latn-RS" sz="2000" b="1"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korake</a:t>
            </a:r>
            <a:r>
              <a:rPr lang="en-US" sz="2000" b="1" i="0" u="none" strike="noStrike" baseline="0" dirty="0">
                <a:latin typeface="Times New Roman" panose="02020603050405020304" pitchFamily="18" charset="0"/>
                <a:cs typeface="Times New Roman" panose="02020603050405020304" pitchFamily="18" charset="0"/>
              </a:rPr>
              <a:t>, a ne</a:t>
            </a:r>
            <a:r>
              <a:rPr lang="sr-Latn-RS" sz="2000" b="1" dirty="0">
                <a:latin typeface="Times New Roman" panose="02020603050405020304" pitchFamily="18" charset="0"/>
                <a:cs typeface="Times New Roman" panose="02020603050405020304" pitchFamily="18" charset="0"/>
              </a:rPr>
              <a:t>ć</a:t>
            </a:r>
            <a:r>
              <a:rPr lang="en-US" sz="2000" b="1" i="0" u="none" strike="noStrike" baseline="0" dirty="0">
                <a:latin typeface="Times New Roman" panose="02020603050405020304" pitchFamily="18" charset="0"/>
                <a:cs typeface="Times New Roman" panose="02020603050405020304" pitchFamily="18" charset="0"/>
              </a:rPr>
              <a:t>e </a:t>
            </a:r>
            <a:r>
              <a:rPr lang="en-US" sz="2000" b="1" i="0" u="none" strike="noStrike" baseline="0" dirty="0" err="1">
                <a:latin typeface="Times New Roman" panose="02020603050405020304" pitchFamily="18" charset="0"/>
                <a:cs typeface="Times New Roman" panose="02020603050405020304" pitchFamily="18" charset="0"/>
              </a:rPr>
              <a:t>zanemeti</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i</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nestati</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kao</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svaki</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zvuk</a:t>
            </a:r>
            <a:r>
              <a:rPr lang="en-US" sz="2000" b="1"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a:latin typeface="Times New Roman" panose="02020603050405020304" pitchFamily="18" charset="0"/>
                <a:cs typeface="Times New Roman" panose="02020603050405020304" pitchFamily="18" charset="0"/>
              </a:rPr>
              <a:t>Od toga </a:t>
            </a:r>
            <a:r>
              <a:rPr lang="en-US" sz="2000" b="0" i="0" u="none" strike="noStrike" baseline="0" dirty="0" err="1">
                <a:latin typeface="Times New Roman" panose="02020603050405020304" pitchFamily="18" charset="0"/>
                <a:cs typeface="Times New Roman" panose="02020603050405020304" pitchFamily="18" charset="0"/>
              </a:rPr>
              <a:t>su</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ih</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trnci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podilazili</a:t>
            </a:r>
            <a:r>
              <a:rPr lang="en-US" sz="2000" b="0" i="0" u="none" strike="noStrike" baseline="0" dirty="0">
                <a:latin typeface="Times New Roman" panose="02020603050405020304" pitchFamily="18" charset="0"/>
                <a:cs typeface="Times New Roman" panose="02020603050405020304" pitchFamily="18" charset="0"/>
              </a:rPr>
              <a:t>, a</a:t>
            </a:r>
            <a:r>
              <a:rPr lang="sr-Latn-RS" sz="2000" b="0" i="0" u="none" strike="noStrike" baseline="0" dirty="0">
                <a:latin typeface="Times New Roman" panose="02020603050405020304" pitchFamily="18" charset="0"/>
                <a:cs typeface="Times New Roman" panose="02020603050405020304" pitchFamily="18" charset="0"/>
              </a:rPr>
              <a:t> o</a:t>
            </a:r>
            <a:r>
              <a:rPr lang="sr-Latn-RS" sz="2000" dirty="0">
                <a:latin typeface="Times New Roman" panose="02020603050405020304" pitchFamily="18" charset="0"/>
                <a:cs typeface="Times New Roman" panose="02020603050405020304" pitchFamily="18" charset="0"/>
              </a:rPr>
              <a:t>č</a:t>
            </a:r>
            <a:r>
              <a:rPr lang="it-IT" sz="2000" b="0" i="0" u="none" strike="noStrike" baseline="0" dirty="0">
                <a:latin typeface="Times New Roman" panose="02020603050405020304" pitchFamily="18" charset="0"/>
                <a:cs typeface="Times New Roman" panose="02020603050405020304" pitchFamily="18" charset="0"/>
              </a:rPr>
              <a:t>i su im sjale i usne poigravale kao da </a:t>
            </a:r>
            <a:r>
              <a:rPr lang="sr-Latn-RS" sz="2000" dirty="0">
                <a:latin typeface="Times New Roman" panose="02020603050405020304" pitchFamily="18" charset="0"/>
                <a:cs typeface="Times New Roman" panose="02020603050405020304" pitchFamily="18" charset="0"/>
              </a:rPr>
              <a:t>ć</a:t>
            </a:r>
            <a:r>
              <a:rPr lang="it-IT" sz="2000" b="0" i="0" u="none" strike="noStrike" baseline="0" dirty="0">
                <a:latin typeface="Times New Roman" panose="02020603050405020304" pitchFamily="18" charset="0"/>
                <a:cs typeface="Times New Roman" panose="02020603050405020304" pitchFamily="18" charset="0"/>
              </a:rPr>
              <a:t>e i oni sada nešto zapevati, iako ne</a:t>
            </a:r>
            <a:r>
              <a:rPr lang="sr-Latn-R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znaju</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kako</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ni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šta</a:t>
            </a:r>
            <a:r>
              <a:rPr lang="en-US" sz="2000" b="0" i="0" u="none" strike="noStrike" baseline="0" dirty="0">
                <a:latin typeface="Times New Roman" panose="02020603050405020304" pitchFamily="18" charset="0"/>
                <a:cs typeface="Times New Roman" panose="02020603050405020304" pitchFamily="18" charset="0"/>
              </a:rPr>
              <a:t>. A </a:t>
            </a:r>
            <a:r>
              <a:rPr lang="en-US" sz="2000" b="0" i="0" u="none" strike="noStrike" baseline="0" dirty="0" err="1">
                <a:latin typeface="Times New Roman" panose="02020603050405020304" pitchFamily="18" charset="0"/>
                <a:cs typeface="Times New Roman" panose="02020603050405020304" pitchFamily="18" charset="0"/>
              </a:rPr>
              <a:t>prvaci</a:t>
            </a:r>
            <a:r>
              <a:rPr lang="en-US" sz="2000" b="0" i="0" u="none" strike="noStrike" baseline="0" dirty="0">
                <a:latin typeface="Times New Roman" panose="02020603050405020304" pitchFamily="18" charset="0"/>
                <a:cs typeface="Times New Roman" panose="02020603050405020304" pitchFamily="18" charset="0"/>
              </a:rPr>
              <a:t> u </a:t>
            </a:r>
            <a:r>
              <a:rPr lang="en-US" sz="2000" b="0" i="0" u="none" strike="noStrike" baseline="0" dirty="0" err="1">
                <a:latin typeface="Times New Roman" panose="02020603050405020304" pitchFamily="18" charset="0"/>
                <a:cs typeface="Times New Roman" panose="02020603050405020304" pitchFamily="18" charset="0"/>
              </a:rPr>
              <a:t>svojim</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teškim</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odorama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bili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su</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naprotiv</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bledi</a:t>
            </a:r>
            <a:r>
              <a:rPr lang="en-US" sz="2000" b="0" i="0" u="none" strike="noStrike" baseline="0" dirty="0">
                <a:latin typeface="Times New Roman" panose="02020603050405020304" pitchFamily="18" charset="0"/>
                <a:cs typeface="Times New Roman" panose="02020603050405020304" pitchFamily="18" charset="0"/>
              </a:rPr>
              <a:t> I</a:t>
            </a:r>
            <a:r>
              <a:rPr lang="sr-Latn-RS" sz="200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potišteni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Nepomi</a:t>
            </a:r>
            <a:r>
              <a:rPr lang="sr-Latn-RS" sz="2000" dirty="0">
                <a:latin typeface="Times New Roman" panose="02020603050405020304" pitchFamily="18" charset="0"/>
                <a:cs typeface="Times New Roman" panose="02020603050405020304" pitchFamily="18" charset="0"/>
              </a:rPr>
              <a:t>č</a:t>
            </a:r>
            <a:r>
              <a:rPr lang="en-US" sz="2000" b="0" i="0" u="none" strike="noStrike" baseline="0" dirty="0" err="1">
                <a:latin typeface="Times New Roman" panose="02020603050405020304" pitchFamily="18" charset="0"/>
                <a:cs typeface="Times New Roman" panose="02020603050405020304" pitchFamily="18" charset="0"/>
              </a:rPr>
              <a:t>ni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oborena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pogleda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oni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su</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slušali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tu</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neželjenu</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svirku</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koja</a:t>
            </a:r>
            <a:r>
              <a:rPr lang="en-US" sz="2000" b="0" i="0" u="none" strike="noStrike" baseline="0" dirty="0">
                <a:latin typeface="Times New Roman" panose="02020603050405020304" pitchFamily="18" charset="0"/>
                <a:cs typeface="Times New Roman" panose="02020603050405020304" pitchFamily="18" charset="0"/>
              </a:rPr>
              <a:t> se</a:t>
            </a:r>
            <a:r>
              <a:rPr lang="sr-Latn-R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mešala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kao</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nešto</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izaziva</a:t>
            </a:r>
            <a:r>
              <a:rPr lang="sr-Latn-RS" sz="2000" dirty="0">
                <a:latin typeface="Times New Roman" panose="02020603050405020304" pitchFamily="18" charset="0"/>
                <a:cs typeface="Times New Roman" panose="02020603050405020304" pitchFamily="18" charset="0"/>
              </a:rPr>
              <a:t>č</a:t>
            </a:r>
            <a:r>
              <a:rPr lang="en-US" sz="2000" b="0" i="0" u="none" strike="noStrike" baseline="0" dirty="0" err="1">
                <a:latin typeface="Times New Roman" panose="02020603050405020304" pitchFamily="18" charset="0"/>
                <a:cs typeface="Times New Roman" panose="02020603050405020304" pitchFamily="18" charset="0"/>
              </a:rPr>
              <a:t>ke</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uvredljivo</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stidno</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sa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njihovim</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brižnim</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mislima</a:t>
            </a:r>
            <a:r>
              <a:rPr lang="en-US" sz="2000" b="0" i="0" u="none" strike="noStrike" baseline="0" dirty="0">
                <a:latin typeface="Times New Roman" panose="02020603050405020304" pitchFamily="18" charset="0"/>
                <a:cs typeface="Times New Roman" panose="02020603050405020304" pitchFamily="18" charset="0"/>
              </a:rPr>
              <a:t>,</a:t>
            </a:r>
            <a:r>
              <a:rPr lang="sr-Latn-R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kojima</a:t>
            </a:r>
            <a:r>
              <a:rPr lang="en-US" sz="2000" b="0" i="0" u="none" strike="noStrike" baseline="0" dirty="0">
                <a:latin typeface="Times New Roman" panose="02020603050405020304" pitchFamily="18" charset="0"/>
                <a:cs typeface="Times New Roman" panose="02020603050405020304" pitchFamily="18" charset="0"/>
              </a:rPr>
              <a:t> bi </a:t>
            </a:r>
            <a:r>
              <a:rPr lang="en-US" sz="2000" b="0" i="0" u="none" strike="noStrike" baseline="0" dirty="0" err="1">
                <a:latin typeface="Times New Roman" panose="02020603050405020304" pitchFamily="18" charset="0"/>
                <a:cs typeface="Times New Roman" panose="02020603050405020304" pitchFamily="18" charset="0"/>
              </a:rPr>
              <a:t>mnogo</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bolje</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odgovarali</a:t>
            </a:r>
            <a:r>
              <a:rPr lang="en-US" sz="2000" b="0" i="0" u="none" strike="noStrike" baseline="0" dirty="0">
                <a:latin typeface="Times New Roman" panose="02020603050405020304" pitchFamily="18" charset="0"/>
                <a:cs typeface="Times New Roman" panose="02020603050405020304" pitchFamily="18" charset="0"/>
              </a:rPr>
              <a:t> mir </a:t>
            </a:r>
            <a:r>
              <a:rPr lang="en-US" sz="2000" b="0" i="0" u="none" strike="noStrike" baseline="0" dirty="0" err="1">
                <a:latin typeface="Times New Roman" panose="02020603050405020304" pitchFamily="18" charset="0"/>
                <a:cs typeface="Times New Roman" panose="02020603050405020304" pitchFamily="18" charset="0"/>
              </a:rPr>
              <a:t>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tišina</a:t>
            </a:r>
            <a:r>
              <a:rPr lang="en-US" sz="2000" b="0" i="0" u="none" strike="noStrike" baseline="0" dirty="0">
                <a:latin typeface="Times New Roman" panose="02020603050405020304" pitchFamily="18" charset="0"/>
                <a:cs typeface="Times New Roman" panose="02020603050405020304" pitchFamily="18" charset="0"/>
              </a:rPr>
              <a:t>.</a:t>
            </a:r>
            <a:endParaRPr lang="sr-Latn-RS" sz="2000" b="0" i="0" u="none" strike="noStrike" baseline="0" dirty="0">
              <a:latin typeface="Times New Roman" panose="02020603050405020304" pitchFamily="18" charset="0"/>
              <a:cs typeface="Times New Roman" panose="02020603050405020304" pitchFamily="18" charset="0"/>
            </a:endParaRPr>
          </a:p>
          <a:p>
            <a:pPr marL="0" indent="0" algn="l">
              <a:buNone/>
            </a:pPr>
            <a:r>
              <a:rPr lang="sr-Latn-RS" sz="200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Vojna</a:t>
            </a:r>
            <a:r>
              <a:rPr lang="en-US" sz="2000" b="1" i="0" u="none" strike="noStrike" baseline="0" dirty="0">
                <a:latin typeface="Times New Roman" panose="02020603050405020304" pitchFamily="18" charset="0"/>
                <a:cs typeface="Times New Roman" panose="02020603050405020304" pitchFamily="18" charset="0"/>
              </a:rPr>
              <a:t> </a:t>
            </a:r>
            <a:r>
              <a:rPr lang="en-US" sz="2000" b="1" i="0" u="none" strike="noStrike" baseline="0" dirty="0" err="1">
                <a:latin typeface="Times New Roman" panose="02020603050405020304" pitchFamily="18" charset="0"/>
                <a:cs typeface="Times New Roman" panose="02020603050405020304" pitchFamily="18" charset="0"/>
              </a:rPr>
              <a:t>muzika</a:t>
            </a:r>
            <a:r>
              <a:rPr lang="en-US" sz="2000" b="1"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a:latin typeface="Times New Roman" panose="02020603050405020304" pitchFamily="18" charset="0"/>
                <a:cs typeface="Times New Roman" panose="02020603050405020304" pitchFamily="18" charset="0"/>
              </a:rPr>
              <a:t>je </a:t>
            </a:r>
            <a:r>
              <a:rPr lang="en-US" sz="2000" b="0" i="0" u="none" strike="noStrike" baseline="0" dirty="0" err="1">
                <a:latin typeface="Times New Roman" panose="02020603050405020304" pitchFamily="18" charset="0"/>
                <a:cs typeface="Times New Roman" panose="02020603050405020304" pitchFamily="18" charset="0"/>
              </a:rPr>
              <a:t>snizila</a:t>
            </a:r>
            <a:r>
              <a:rPr lang="en-US" sz="2000" b="0" i="0" u="none" strike="noStrike" baseline="0" dirty="0">
                <a:latin typeface="Times New Roman" panose="02020603050405020304" pitchFamily="18" charset="0"/>
                <a:cs typeface="Times New Roman" panose="02020603050405020304" pitchFamily="18" charset="0"/>
              </a:rPr>
              <a:t> ton </a:t>
            </a:r>
            <a:r>
              <a:rPr lang="en-US" sz="2000" b="0" i="0" u="none" strike="noStrike" baseline="0" dirty="0" err="1">
                <a:latin typeface="Times New Roman" panose="02020603050405020304" pitchFamily="18" charset="0"/>
                <a:cs typeface="Times New Roman" panose="02020603050405020304" pitchFamily="18" charset="0"/>
              </a:rPr>
              <a:t>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prešla</a:t>
            </a:r>
            <a:r>
              <a:rPr lang="en-US" sz="2000" b="0" i="0" u="none" strike="noStrike" baseline="0" dirty="0">
                <a:latin typeface="Times New Roman" panose="02020603050405020304" pitchFamily="18" charset="0"/>
                <a:cs typeface="Times New Roman" panose="02020603050405020304" pitchFamily="18" charset="0"/>
              </a:rPr>
              <a:t> u </a:t>
            </a:r>
            <a:r>
              <a:rPr lang="en-US" sz="2000" b="0" i="0" u="none" strike="noStrike" baseline="0" dirty="0" err="1">
                <a:latin typeface="Times New Roman" panose="02020603050405020304" pitchFamily="18" charset="0"/>
                <a:cs typeface="Times New Roman" panose="02020603050405020304" pitchFamily="18" charset="0"/>
              </a:rPr>
              <a:t>sitan</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veseo</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konji</a:t>
            </a:r>
            <a:r>
              <a:rPr lang="sr-Latn-RS" sz="2000" dirty="0">
                <a:latin typeface="Times New Roman" panose="02020603050405020304" pitchFamily="18" charset="0"/>
                <a:cs typeface="Times New Roman" panose="02020603050405020304" pitchFamily="18" charset="0"/>
              </a:rPr>
              <a:t>č</a:t>
            </a:r>
            <a:r>
              <a:rPr lang="en-US" sz="2000" b="0" i="0" u="none" strike="noStrike" baseline="0" dirty="0">
                <a:latin typeface="Times New Roman" panose="02020603050405020304" pitchFamily="18" charset="0"/>
                <a:cs typeface="Times New Roman" panose="02020603050405020304" pitchFamily="18" charset="0"/>
              </a:rPr>
              <a:t>ki </a:t>
            </a:r>
            <a:r>
              <a:rPr lang="en-US" sz="2000" b="0" i="0" u="none" strike="noStrike" baseline="0" dirty="0" err="1">
                <a:latin typeface="Times New Roman" panose="02020603050405020304" pitchFamily="18" charset="0"/>
                <a:cs typeface="Times New Roman" panose="02020603050405020304" pitchFamily="18" charset="0"/>
              </a:rPr>
              <a:t>marš</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kad</a:t>
            </a:r>
            <a:r>
              <a:rPr lang="en-US" sz="2000" b="0" i="0" u="none" strike="noStrike" baseline="0" dirty="0">
                <a:latin typeface="Times New Roman" panose="02020603050405020304" pitchFamily="18" charset="0"/>
                <a:cs typeface="Times New Roman" panose="02020603050405020304" pitchFamily="18" charset="0"/>
              </a:rPr>
              <a:t> je</a:t>
            </a:r>
            <a:r>
              <a:rPr lang="sr-Latn-R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naišla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grupa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oficira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na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konjima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Svet</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nije</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mogao</a:t>
            </a:r>
            <a:r>
              <a:rPr lang="en-US" sz="2000" b="0" i="0" u="none" strike="noStrike" baseline="0" dirty="0">
                <a:latin typeface="Times New Roman" panose="02020603050405020304" pitchFamily="18" charset="0"/>
                <a:cs typeface="Times New Roman" panose="02020603050405020304" pitchFamily="18" charset="0"/>
              </a:rPr>
              <a:t> o</a:t>
            </a:r>
            <a:r>
              <a:rPr lang="sr-Latn-RS" sz="2000" dirty="0">
                <a:latin typeface="Times New Roman" panose="02020603050405020304" pitchFamily="18" charset="0"/>
                <a:cs typeface="Times New Roman" panose="02020603050405020304" pitchFamily="18" charset="0"/>
              </a:rPr>
              <a:t>č</a:t>
            </a:r>
            <a:r>
              <a:rPr lang="en-US" sz="2000" b="0" i="0" u="none" strike="noStrike" baseline="0" dirty="0" err="1">
                <a:latin typeface="Times New Roman" panose="02020603050405020304" pitchFamily="18" charset="0"/>
                <a:cs typeface="Times New Roman" panose="02020603050405020304" pitchFamily="18" charset="0"/>
              </a:rPr>
              <a:t>i</a:t>
            </a:r>
            <a:r>
              <a:rPr lang="en-US" sz="2000" b="0" i="0" u="none" strike="noStrike" baseline="0" dirty="0">
                <a:latin typeface="Times New Roman" panose="02020603050405020304" pitchFamily="18" charset="0"/>
                <a:cs typeface="Times New Roman" panose="02020603050405020304" pitchFamily="18" charset="0"/>
              </a:rPr>
              <a:t> da </a:t>
            </a:r>
            <a:r>
              <a:rPr lang="en-US" sz="2000" b="0" i="0" u="none" strike="noStrike" baseline="0" dirty="0" err="1">
                <a:latin typeface="Times New Roman" panose="02020603050405020304" pitchFamily="18" charset="0"/>
                <a:cs typeface="Times New Roman" panose="02020603050405020304" pitchFamily="18" charset="0"/>
              </a:rPr>
              <a:t>odvoji</a:t>
            </a:r>
            <a:r>
              <a:rPr lang="en-US" sz="2000" b="0" i="0" u="none" strike="noStrike" baseline="0" dirty="0">
                <a:latin typeface="Times New Roman" panose="02020603050405020304" pitchFamily="18" charset="0"/>
                <a:cs typeface="Times New Roman" panose="02020603050405020304" pitchFamily="18" charset="0"/>
              </a:rPr>
              <a:t> od </a:t>
            </a:r>
            <a:r>
              <a:rPr lang="en-US" sz="2000" b="0" i="0" u="none" strike="noStrike" baseline="0" dirty="0" err="1">
                <a:latin typeface="Times New Roman" panose="02020603050405020304" pitchFamily="18" charset="0"/>
                <a:cs typeface="Times New Roman" panose="02020603050405020304" pitchFamily="18" charset="0"/>
              </a:rPr>
              <a:t>njih</a:t>
            </a:r>
            <a:r>
              <a:rPr lang="en-US" sz="2000" b="0" i="0" u="none" strike="noStrike" baseline="0" dirty="0">
                <a:latin typeface="Times New Roman" panose="02020603050405020304" pitchFamily="18" charset="0"/>
                <a:cs typeface="Times New Roman" panose="02020603050405020304" pitchFamily="18" charset="0"/>
              </a:rPr>
              <a:t>. Svi </a:t>
            </a:r>
            <a:r>
              <a:rPr lang="en-US" sz="2000" b="0" i="0" u="none" strike="noStrike" baseline="0" dirty="0" err="1">
                <a:latin typeface="Times New Roman" panose="02020603050405020304" pitchFamily="18" charset="0"/>
                <a:cs typeface="Times New Roman" panose="02020603050405020304" pitchFamily="18" charset="0"/>
              </a:rPr>
              <a:t>su</a:t>
            </a:r>
            <a:r>
              <a:rPr lang="sr-Latn-RS" sz="2000" dirty="0">
                <a:latin typeface="Times New Roman" panose="02020603050405020304" pitchFamily="18" charset="0"/>
                <a:cs typeface="Times New Roman" panose="02020603050405020304" pitchFamily="18" charset="0"/>
              </a:rPr>
              <a:t> </a:t>
            </a:r>
            <a:r>
              <a:rPr lang="it-IT" sz="2000" b="0" i="0" u="none" strike="noStrike" baseline="0" dirty="0">
                <a:latin typeface="Times New Roman" panose="02020603050405020304" pitchFamily="18" charset="0"/>
                <a:cs typeface="Times New Roman" panose="02020603050405020304" pitchFamily="18" charset="0"/>
              </a:rPr>
              <a:t>bili </a:t>
            </a:r>
            <a:r>
              <a:rPr lang="sr-Latn-RS" sz="2000" dirty="0">
                <a:latin typeface="Times New Roman" panose="02020603050405020304" pitchFamily="18" charset="0"/>
                <a:cs typeface="Times New Roman" panose="02020603050405020304" pitchFamily="18" charset="0"/>
              </a:rPr>
              <a:t>č</a:t>
            </a:r>
            <a:r>
              <a:rPr lang="it-IT" sz="2000" b="0" i="0" u="none" strike="noStrike" baseline="0" dirty="0">
                <a:latin typeface="Times New Roman" panose="02020603050405020304" pitchFamily="18" charset="0"/>
                <a:cs typeface="Times New Roman" panose="02020603050405020304" pitchFamily="18" charset="0"/>
              </a:rPr>
              <a:t>isto i sjajno odeveni, uhranjeni, negovani, kao da su malopre ustali iz</a:t>
            </a:r>
            <a:r>
              <a:rPr lang="sr-Latn-RS" sz="2000" b="0" i="0" u="none" strike="noStrike" baseline="0" dirty="0">
                <a:latin typeface="Times New Roman" panose="02020603050405020304" pitchFamily="18" charset="0"/>
                <a:cs typeface="Times New Roman" panose="02020603050405020304" pitchFamily="18" charset="0"/>
              </a:rPr>
              <a:t> </a:t>
            </a:r>
            <a:r>
              <a:rPr lang="pl-PL" sz="2000" b="0" i="0" u="none" strike="noStrike" baseline="0" dirty="0">
                <a:latin typeface="Times New Roman" panose="02020603050405020304" pitchFamily="18" charset="0"/>
                <a:cs typeface="Times New Roman" panose="02020603050405020304" pitchFamily="18" charset="0"/>
              </a:rPr>
              <a:t>svojih postelja u Stambolu, okupali se, obrijali i doterali, a zatim se odjednom </a:t>
            </a:r>
            <a:r>
              <a:rPr lang="en-US" sz="2000" b="0" i="0" u="none" strike="noStrike" baseline="0" dirty="0" err="1">
                <a:latin typeface="Times New Roman" panose="02020603050405020304" pitchFamily="18" charset="0"/>
                <a:cs typeface="Times New Roman" panose="02020603050405020304" pitchFamily="18" charset="0"/>
              </a:rPr>
              <a:t>našli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na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ovoj</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kaldrmi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strmih</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ulica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grada</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Sarajeva</a:t>
            </a:r>
            <a:r>
              <a:rPr lang="en-US" sz="2000" b="0" i="0" u="none" strike="noStrike" baseline="0" dirty="0">
                <a:latin typeface="Times New Roman" panose="02020603050405020304" pitchFamily="18" charset="0"/>
                <a:cs typeface="Times New Roman" panose="02020603050405020304" pitchFamily="18" charset="0"/>
              </a:rPr>
              <a:t>, me</a:t>
            </a:r>
            <a:r>
              <a:rPr lang="sr-Latn-RS" sz="2000" dirty="0">
                <a:latin typeface="Times New Roman" panose="02020603050405020304" pitchFamily="18" charset="0"/>
                <a:cs typeface="Times New Roman" panose="02020603050405020304" pitchFamily="18" charset="0"/>
              </a:rPr>
              <a:t>đ</a:t>
            </a:r>
            <a:r>
              <a:rPr lang="en-US" sz="2000" b="0" i="0" u="none" strike="noStrike" baseline="0" dirty="0">
                <a:latin typeface="Times New Roman" panose="02020603050405020304" pitchFamily="18" charset="0"/>
                <a:cs typeface="Times New Roman" panose="02020603050405020304" pitchFamily="18" charset="0"/>
              </a:rPr>
              <a:t>u </a:t>
            </a:r>
            <a:r>
              <a:rPr lang="en-US" sz="2000" b="0" i="0" u="none" strike="noStrike" baseline="0" dirty="0" err="1">
                <a:latin typeface="Times New Roman" panose="02020603050405020304" pitchFamily="18" charset="0"/>
                <a:cs typeface="Times New Roman" panose="02020603050405020304" pitchFamily="18" charset="0"/>
              </a:rPr>
              <a:t>slabo</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odevenom</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i</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tanko</a:t>
            </a:r>
            <a:r>
              <a:rPr lang="sr-Latn-RS" sz="200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hranjenom</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šarolikom</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masom</a:t>
            </a:r>
            <a:r>
              <a:rPr lang="en-U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err="1">
                <a:latin typeface="Times New Roman" panose="02020603050405020304" pitchFamily="18" charset="0"/>
                <a:cs typeface="Times New Roman" panose="02020603050405020304" pitchFamily="18" charset="0"/>
              </a:rPr>
              <a:t>sveta</a:t>
            </a:r>
            <a:r>
              <a:rPr lang="en-US" sz="2000" b="0" i="0" u="none" strike="noStrike" baseline="0" dirty="0">
                <a:latin typeface="Times New Roman" panose="02020603050405020304" pitchFamily="18" charset="0"/>
                <a:cs typeface="Times New Roman" panose="02020603050405020304" pitchFamily="18" charset="0"/>
              </a:rPr>
              <a:t>”</a:t>
            </a:r>
            <a:r>
              <a:rPr lang="sr-Latn-RS" sz="2000" b="0" i="0" u="none" strike="noStrike" baseline="0" dirty="0">
                <a:latin typeface="Times New Roman" panose="02020603050405020304" pitchFamily="18" charset="0"/>
                <a:cs typeface="Times New Roman" panose="02020603050405020304" pitchFamily="18" charset="0"/>
              </a:rPr>
              <a:t> </a:t>
            </a:r>
            <a:r>
              <a:rPr lang="en-US" sz="2000" b="0" i="0" u="none" strike="noStrike" baseline="0" dirty="0">
                <a:latin typeface="Times New Roman" panose="02020603050405020304" pitchFamily="18" charset="0"/>
                <a:cs typeface="Times New Roman" panose="02020603050405020304" pitchFamily="18" charset="0"/>
              </a:rPr>
              <a:t>(</a:t>
            </a:r>
            <a:r>
              <a:rPr lang="en-US" sz="2000" b="0" i="0" u="none" strike="noStrike" baseline="0" dirty="0" err="1">
                <a:latin typeface="Times New Roman" panose="02020603050405020304" pitchFamily="18" charset="0"/>
                <a:cs typeface="Times New Roman" panose="02020603050405020304" pitchFamily="18" charset="0"/>
              </a:rPr>
              <a:t>Andrić</a:t>
            </a:r>
            <a:r>
              <a:rPr lang="en-US" sz="2000" b="0" i="0" u="none" strike="noStrike" baseline="0" dirty="0">
                <a:latin typeface="Times New Roman" panose="02020603050405020304" pitchFamily="18" charset="0"/>
                <a:cs typeface="Times New Roman" panose="02020603050405020304" pitchFamily="18" charset="0"/>
              </a:rPr>
              <a:t> 1981: </a:t>
            </a:r>
            <a:r>
              <a:rPr lang="sr-Cyrl-RS" sz="2000" b="0" i="0" u="none" strike="noStrike" baseline="0" dirty="0">
                <a:latin typeface="Times New Roman" panose="02020603050405020304" pitchFamily="18" charset="0"/>
                <a:cs typeface="Times New Roman" panose="02020603050405020304" pitchFamily="18" charset="0"/>
              </a:rPr>
              <a:t>10</a:t>
            </a:r>
            <a:r>
              <a:rPr lang="sr-Latn-RS" sz="2000" b="0" i="0" u="none" strike="noStrike" baseline="0" dirty="0">
                <a:latin typeface="Times New Roman" panose="02020603050405020304" pitchFamily="18" charset="0"/>
                <a:cs typeface="Times New Roman" panose="02020603050405020304" pitchFamily="18" charset="0"/>
              </a:rPr>
              <a:t>; </a:t>
            </a:r>
            <a:r>
              <a:rPr lang="sr-Cyrl-RS" sz="2000" dirty="0">
                <a:latin typeface="Times New Roman" panose="02020603050405020304" pitchFamily="18" charset="0"/>
                <a:cs typeface="Times New Roman" panose="02020603050405020304" pitchFamily="18" charset="0"/>
              </a:rPr>
              <a:t>подвлачење М. Ђ.</a:t>
            </a:r>
            <a:r>
              <a:rPr lang="en-US" sz="2000" b="0" i="0" u="none" strike="noStrike"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584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75442065"/>
              </p:ext>
            </p:extLst>
          </p:nvPr>
        </p:nvGraphicFramePr>
        <p:xfrm>
          <a:off x="1797237" y="0"/>
          <a:ext cx="8619243" cy="62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303240" y="188640"/>
            <a:ext cx="7681192" cy="523220"/>
          </a:xfrm>
          <a:prstGeom prst="rect">
            <a:avLst/>
          </a:prstGeom>
          <a:noFill/>
        </p:spPr>
        <p:txBody>
          <a:bodyPr wrap="square" rtlCol="0">
            <a:spAutoFit/>
          </a:bodyPr>
          <a:lstStyle/>
          <a:p>
            <a:pPr algn="ctr"/>
            <a:endParaRPr lang="sv-SE"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5595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E7EDA530-D8CC-4C10-B11F-224D9EBA17C9}"/>
              </a:ext>
            </a:extLst>
          </p:cNvPr>
          <p:cNvSpPr>
            <a:spLocks noGrp="1"/>
          </p:cNvSpPr>
          <p:nvPr>
            <p:ph type="title"/>
          </p:nvPr>
        </p:nvSpPr>
        <p:spPr>
          <a:xfrm>
            <a:off x="1738314" y="-533400"/>
            <a:ext cx="8301037" cy="1325563"/>
          </a:xfrm>
        </p:spPr>
        <p:txBody>
          <a:bodyPr/>
          <a:lstStyle/>
          <a:p>
            <a:pPr algn="ctr"/>
            <a:br>
              <a:rPr lang="sr-Cyrl-RS" altLang="en-US" sz="2800" b="1" dirty="0">
                <a:solidFill>
                  <a:srgbClr val="C00000"/>
                </a:solidFill>
                <a:latin typeface="Times New Roman" panose="02020603050405020304" pitchFamily="18" charset="0"/>
                <a:cs typeface="Times New Roman" panose="02020603050405020304" pitchFamily="18" charset="0"/>
              </a:rPr>
            </a:br>
            <a:br>
              <a:rPr lang="sr-Cyrl-RS" altLang="en-US" sz="2800" b="1" dirty="0">
                <a:solidFill>
                  <a:srgbClr val="C00000"/>
                </a:solidFill>
                <a:latin typeface="Times New Roman" panose="02020603050405020304" pitchFamily="18" charset="0"/>
                <a:cs typeface="Times New Roman" panose="02020603050405020304" pitchFamily="18" charset="0"/>
              </a:rPr>
            </a:br>
            <a:endParaRPr lang="en-GB" altLang="en-US" sz="2800" b="1" dirty="0">
              <a:solidFill>
                <a:srgbClr val="C00000"/>
              </a:solidFill>
              <a:latin typeface="Times New Roman" panose="02020603050405020304" pitchFamily="18" charset="0"/>
              <a:cs typeface="Times New Roman" panose="02020603050405020304" pitchFamily="18" charset="0"/>
            </a:endParaRPr>
          </a:p>
        </p:txBody>
      </p:sp>
      <p:pic>
        <p:nvPicPr>
          <p:cNvPr id="25603" name="Content Placeholder 1">
            <a:extLst>
              <a:ext uri="{FF2B5EF4-FFF2-40B4-BE49-F238E27FC236}">
                <a16:creationId xmlns:a16="http://schemas.microsoft.com/office/drawing/2014/main" id="{A4FEAF46-A7A4-4EE0-826E-6298D64DA6D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06072" y="394447"/>
            <a:ext cx="3727916" cy="6145587"/>
          </a:xfrm>
        </p:spPr>
      </p:pic>
      <p:sp>
        <p:nvSpPr>
          <p:cNvPr id="25604" name="TextBox 2">
            <a:extLst>
              <a:ext uri="{FF2B5EF4-FFF2-40B4-BE49-F238E27FC236}">
                <a16:creationId xmlns:a16="http://schemas.microsoft.com/office/drawing/2014/main" id="{FBC5F58E-A216-4FF7-9B6C-97A31DEE944F}"/>
              </a:ext>
            </a:extLst>
          </p:cNvPr>
          <p:cNvSpPr txBox="1">
            <a:spLocks noChangeArrowheads="1"/>
          </p:cNvSpPr>
          <p:nvPr/>
        </p:nvSpPr>
        <p:spPr bwMode="auto">
          <a:xfrm>
            <a:off x="6257365" y="3648636"/>
            <a:ext cx="4495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sr-Cyrl-R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Из колекције зооморфних инструмената Палате инвалида у Паризу</a:t>
            </a:r>
            <a:endParaRPr kumimoji="0" lang="en-GB"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a:extLst>
              <a:ext uri="{FF2B5EF4-FFF2-40B4-BE49-F238E27FC236}">
                <a16:creationId xmlns:a16="http://schemas.microsoft.com/office/drawing/2014/main" id="{F1749C13-645F-416F-B091-B8706F16F395}"/>
              </a:ext>
            </a:extLst>
          </p:cNvPr>
          <p:cNvSpPr>
            <a:spLocks noGrp="1"/>
          </p:cNvSpPr>
          <p:nvPr>
            <p:ph type="title"/>
          </p:nvPr>
        </p:nvSpPr>
        <p:spPr/>
        <p:txBody>
          <a:bodyPr/>
          <a:lstStyle/>
          <a:p>
            <a:endParaRPr lang="en-US" altLang="en-US"/>
          </a:p>
        </p:txBody>
      </p:sp>
      <p:pic>
        <p:nvPicPr>
          <p:cNvPr id="206851" name="Content Placeholder 3">
            <a:extLst>
              <a:ext uri="{FF2B5EF4-FFF2-40B4-BE49-F238E27FC236}">
                <a16:creationId xmlns:a16="http://schemas.microsoft.com/office/drawing/2014/main" id="{6F28C1C2-C335-473C-9C7C-4239F561006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 y="0"/>
            <a:ext cx="6024564" cy="6858000"/>
          </a:xfrm>
        </p:spPr>
      </p:pic>
      <p:pic>
        <p:nvPicPr>
          <p:cNvPr id="206852" name="Picture 4">
            <a:extLst>
              <a:ext uri="{FF2B5EF4-FFF2-40B4-BE49-F238E27FC236}">
                <a16:creationId xmlns:a16="http://schemas.microsoft.com/office/drawing/2014/main" id="{88CE00D4-30D7-43FE-A6F9-979865D2C4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26988"/>
            <a:ext cx="6167436"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47701"/>
            <a:ext cx="8229600" cy="1138425"/>
          </a:xfrm>
        </p:spPr>
        <p:txBody>
          <a:bodyPr/>
          <a:lstStyle/>
          <a:p>
            <a:r>
              <a:rPr lang="sr-Cyrl-RS" sz="4000" b="1" dirty="0">
                <a:solidFill>
                  <a:srgbClr val="C00000"/>
                </a:solidFill>
                <a:latin typeface="Times New Roman" pitchFamily="18" charset="0"/>
                <a:cs typeface="Times New Roman" pitchFamily="18" charset="0"/>
              </a:rPr>
              <a:t>Алеаторичка максимала</a:t>
            </a:r>
            <a:endParaRPr lang="en-US" sz="4000" b="1" dirty="0">
              <a:solidFill>
                <a:srgbClr val="C00000"/>
              </a:solidFill>
              <a:latin typeface="Times New Roman" pitchFamily="18" charset="0"/>
              <a:cs typeface="Times New Roman" pitchFamily="18"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0566" y="842682"/>
            <a:ext cx="9493622" cy="4921624"/>
          </a:xfrm>
        </p:spPr>
      </p:pic>
      <p:sp>
        <p:nvSpPr>
          <p:cNvPr id="5" name="Rectangle 4"/>
          <p:cNvSpPr/>
          <p:nvPr/>
        </p:nvSpPr>
        <p:spPr>
          <a:xfrm>
            <a:off x="3349598" y="5934671"/>
            <a:ext cx="5492805" cy="923330"/>
          </a:xfrm>
          <a:prstGeom prst="rect">
            <a:avLst/>
          </a:prstGeom>
        </p:spPr>
        <p:txBody>
          <a:bodyPr wrap="square">
            <a:spAutoFit/>
          </a:bodyPr>
          <a:lstStyle/>
          <a:p>
            <a:pPr algn="ctr" defTabSz="1219170"/>
            <a:r>
              <a:rPr lang="sr-Cyrl-RS" dirty="0">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Е. Браун, Фолио-децембар, 1952; </a:t>
            </a:r>
            <a:r>
              <a:rPr lang="en-US" dirty="0">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Ira </a:t>
            </a:r>
            <a:r>
              <a:rPr lang="en-US" dirty="0" err="1">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Prodanov</a:t>
            </a:r>
            <a:r>
              <a:rPr lang="en-US" dirty="0">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 </a:t>
            </a:r>
            <a:r>
              <a:rPr lang="en-US" dirty="0" err="1">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Krajišnik</a:t>
            </a:r>
            <a:r>
              <a:rPr lang="en-US" i="1" dirty="0">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 </a:t>
            </a:r>
            <a:r>
              <a:rPr lang="en-US" i="1" dirty="0" err="1">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Muzika</a:t>
            </a:r>
            <a:r>
              <a:rPr lang="en-US" i="1" dirty="0">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 </a:t>
            </a:r>
            <a:r>
              <a:rPr lang="en-US" i="1" dirty="0" err="1">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dvadesetog</a:t>
            </a:r>
            <a:r>
              <a:rPr lang="en-US" i="1" dirty="0">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 </a:t>
            </a:r>
            <a:r>
              <a:rPr lang="en-US" i="1" dirty="0" err="1">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veka</a:t>
            </a:r>
            <a:r>
              <a:rPr lang="en-US" dirty="0">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 </a:t>
            </a:r>
            <a:r>
              <a:rPr lang="en-US" dirty="0" err="1">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notografija</a:t>
            </a:r>
            <a:r>
              <a:rPr lang="en-US" dirty="0">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 Mirjana </a:t>
            </a:r>
            <a:r>
              <a:rPr lang="en-US" dirty="0" err="1">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Rastović</a:t>
            </a:r>
            <a:r>
              <a:rPr lang="en-US" dirty="0">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 Novi Sad: </a:t>
            </a:r>
            <a:r>
              <a:rPr lang="en-US" dirty="0" err="1">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Akademija</a:t>
            </a:r>
            <a:r>
              <a:rPr lang="en-US" dirty="0">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 </a:t>
            </a:r>
            <a:r>
              <a:rPr lang="en-US" dirty="0" err="1">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umetnosti</a:t>
            </a:r>
            <a:r>
              <a:rPr lang="en-US" dirty="0">
                <a:solidFill>
                  <a:srgbClr val="2F5897"/>
                </a:solidFill>
                <a:effectLst>
                  <a:outerShdw blurRad="63500" dist="38100" dir="5400000" algn="t" rotWithShape="0">
                    <a:prstClr val="black">
                      <a:alpha val="25000"/>
                    </a:prstClr>
                  </a:outerShdw>
                </a:effectLst>
                <a:latin typeface="Times New Roman" pitchFamily="18" charset="0"/>
                <a:cs typeface="Times New Roman" pitchFamily="18" charset="0"/>
              </a:rPr>
              <a:t>, 2012.</a:t>
            </a:r>
            <a:endParaRPr lang="en-US" dirty="0">
              <a:solidFill>
                <a:prstClr val="black"/>
              </a:solidFill>
              <a:latin typeface="Palatino Linotype"/>
            </a:endParaRPr>
          </a:p>
        </p:txBody>
      </p:sp>
    </p:spTree>
    <p:extLst>
      <p:ext uri="{BB962C8B-B14F-4D97-AF65-F5344CB8AC3E}">
        <p14:creationId xmlns:p14="http://schemas.microsoft.com/office/powerpoint/2010/main" val="4191883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2282" y="215093"/>
            <a:ext cx="9197789" cy="5371277"/>
          </a:xfrm>
        </p:spPr>
      </p:pic>
      <p:sp>
        <p:nvSpPr>
          <p:cNvPr id="4" name="Rectangle 3"/>
          <p:cNvSpPr/>
          <p:nvPr/>
        </p:nvSpPr>
        <p:spPr>
          <a:xfrm>
            <a:off x="2431081" y="5719577"/>
            <a:ext cx="7024431" cy="923330"/>
          </a:xfrm>
          <a:prstGeom prst="rect">
            <a:avLst/>
          </a:prstGeom>
        </p:spPr>
        <p:txBody>
          <a:bodyPr wrap="square">
            <a:spAutoFit/>
          </a:bodyPr>
          <a:lstStyle/>
          <a:p>
            <a:pPr algn="ctr" defTabSz="1219170"/>
            <a:r>
              <a:rPr lang="sr-Cyrl-RS" dirty="0">
                <a:solidFill>
                  <a:srgbClr val="2F5897"/>
                </a:solidFill>
                <a:effectLst>
                  <a:outerShdw blurRad="63500" dist="38100" dir="5400000" algn="t">
                    <a:srgbClr val="000000">
                      <a:alpha val="25000"/>
                    </a:srgbClr>
                  </a:outerShdw>
                </a:effectLst>
                <a:latin typeface="Times New Roman" panose="02020603050405020304" pitchFamily="18" charset="0"/>
              </a:rPr>
              <a:t>К. Пендерецки, </a:t>
            </a:r>
            <a:r>
              <a:rPr lang="sr-Cyrl-RS" i="1" dirty="0">
                <a:solidFill>
                  <a:srgbClr val="2F5897"/>
                </a:solidFill>
                <a:effectLst>
                  <a:outerShdw blurRad="63500" dist="38100" dir="5400000" algn="t">
                    <a:srgbClr val="000000">
                      <a:alpha val="25000"/>
                    </a:srgbClr>
                  </a:outerShdw>
                </a:effectLst>
                <a:latin typeface="Times New Roman" panose="02020603050405020304" pitchFamily="18" charset="0"/>
              </a:rPr>
              <a:t>Тужбалица у спомен жртвама Хирошиме</a:t>
            </a:r>
            <a:r>
              <a:rPr lang="sr-Cyrl-RS" dirty="0">
                <a:solidFill>
                  <a:srgbClr val="2F5897"/>
                </a:solidFill>
                <a:effectLst>
                  <a:outerShdw blurRad="63500" dist="38100" dir="5400000" algn="t">
                    <a:srgbClr val="000000">
                      <a:alpha val="25000"/>
                    </a:srgbClr>
                  </a:outerShdw>
                </a:effectLst>
                <a:latin typeface="Times New Roman" panose="02020603050405020304" pitchFamily="18" charset="0"/>
              </a:rPr>
              <a:t>; </a:t>
            </a:r>
            <a:endParaRPr lang="en-US" dirty="0">
              <a:solidFill>
                <a:srgbClr val="2F5897"/>
              </a:solidFill>
              <a:effectLst>
                <a:outerShdw blurRad="63500" dist="38100" dir="5400000" algn="t">
                  <a:srgbClr val="000000">
                    <a:alpha val="25000"/>
                  </a:srgbClr>
                </a:outerShdw>
              </a:effectLst>
              <a:latin typeface="Times New Roman" panose="02020603050405020304" pitchFamily="18" charset="0"/>
            </a:endParaRPr>
          </a:p>
          <a:p>
            <a:pPr algn="ctr" defTabSz="1219170"/>
            <a:r>
              <a:rPr lang="en-US" dirty="0">
                <a:solidFill>
                  <a:srgbClr val="2F5897"/>
                </a:solidFill>
                <a:effectLst>
                  <a:outerShdw blurRad="63500" dist="38100" dir="5400000" algn="t">
                    <a:srgbClr val="000000">
                      <a:alpha val="25000"/>
                    </a:srgbClr>
                  </a:outerShdw>
                </a:effectLst>
                <a:latin typeface="Times New Roman" panose="02020603050405020304" pitchFamily="18" charset="0"/>
              </a:rPr>
              <a:t>Ira </a:t>
            </a:r>
            <a:r>
              <a:rPr lang="en-US" dirty="0" err="1">
                <a:solidFill>
                  <a:srgbClr val="2F5897"/>
                </a:solidFill>
                <a:effectLst>
                  <a:outerShdw blurRad="63500" dist="38100" dir="5400000" algn="t">
                    <a:srgbClr val="000000">
                      <a:alpha val="25000"/>
                    </a:srgbClr>
                  </a:outerShdw>
                </a:effectLst>
                <a:latin typeface="Times New Roman" panose="02020603050405020304" pitchFamily="18" charset="0"/>
              </a:rPr>
              <a:t>Prodanov</a:t>
            </a:r>
            <a:r>
              <a:rPr lang="en-US" dirty="0">
                <a:solidFill>
                  <a:srgbClr val="2F5897"/>
                </a:solidFill>
                <a:effectLst>
                  <a:outerShdw blurRad="63500" dist="38100" dir="5400000" algn="t">
                    <a:srgbClr val="000000">
                      <a:alpha val="25000"/>
                    </a:srgbClr>
                  </a:outerShdw>
                </a:effectLst>
                <a:latin typeface="Times New Roman" panose="02020603050405020304" pitchFamily="18" charset="0"/>
              </a:rPr>
              <a:t> Krajišnik</a:t>
            </a:r>
            <a:r>
              <a:rPr lang="en-US" i="1" dirty="0">
                <a:solidFill>
                  <a:srgbClr val="2F5897"/>
                </a:solidFill>
                <a:effectLst>
                  <a:outerShdw blurRad="63500" dist="38100" dir="5400000" algn="t">
                    <a:srgbClr val="000000">
                      <a:alpha val="25000"/>
                    </a:srgbClr>
                  </a:outerShdw>
                </a:effectLst>
                <a:latin typeface="Times New Roman" panose="02020603050405020304" pitchFamily="18" charset="0"/>
              </a:rPr>
              <a:t>, </a:t>
            </a:r>
            <a:r>
              <a:rPr lang="en-US" i="1" dirty="0" err="1">
                <a:solidFill>
                  <a:srgbClr val="2F5897"/>
                </a:solidFill>
                <a:effectLst>
                  <a:outerShdw blurRad="63500" dist="38100" dir="5400000" algn="t">
                    <a:srgbClr val="000000">
                      <a:alpha val="25000"/>
                    </a:srgbClr>
                  </a:outerShdw>
                </a:effectLst>
                <a:latin typeface="Times New Roman" panose="02020603050405020304" pitchFamily="18" charset="0"/>
              </a:rPr>
              <a:t>Muzika</a:t>
            </a:r>
            <a:r>
              <a:rPr lang="en-US" i="1" dirty="0">
                <a:solidFill>
                  <a:srgbClr val="2F5897"/>
                </a:solidFill>
                <a:effectLst>
                  <a:outerShdw blurRad="63500" dist="38100" dir="5400000" algn="t">
                    <a:srgbClr val="000000">
                      <a:alpha val="25000"/>
                    </a:srgbClr>
                  </a:outerShdw>
                </a:effectLst>
                <a:latin typeface="Times New Roman" panose="02020603050405020304" pitchFamily="18" charset="0"/>
              </a:rPr>
              <a:t> </a:t>
            </a:r>
            <a:r>
              <a:rPr lang="en-US" i="1" dirty="0" err="1">
                <a:solidFill>
                  <a:srgbClr val="2F5897"/>
                </a:solidFill>
                <a:effectLst>
                  <a:outerShdw blurRad="63500" dist="38100" dir="5400000" algn="t">
                    <a:srgbClr val="000000">
                      <a:alpha val="25000"/>
                    </a:srgbClr>
                  </a:outerShdw>
                </a:effectLst>
                <a:latin typeface="Times New Roman" panose="02020603050405020304" pitchFamily="18" charset="0"/>
              </a:rPr>
              <a:t>dvadesetog</a:t>
            </a:r>
            <a:r>
              <a:rPr lang="en-US" i="1" dirty="0">
                <a:solidFill>
                  <a:srgbClr val="2F5897"/>
                </a:solidFill>
                <a:effectLst>
                  <a:outerShdw blurRad="63500" dist="38100" dir="5400000" algn="t">
                    <a:srgbClr val="000000">
                      <a:alpha val="25000"/>
                    </a:srgbClr>
                  </a:outerShdw>
                </a:effectLst>
                <a:latin typeface="Times New Roman" panose="02020603050405020304" pitchFamily="18" charset="0"/>
              </a:rPr>
              <a:t> </a:t>
            </a:r>
            <a:r>
              <a:rPr lang="en-US" i="1" dirty="0" err="1">
                <a:solidFill>
                  <a:srgbClr val="2F5897"/>
                </a:solidFill>
                <a:effectLst>
                  <a:outerShdw blurRad="63500" dist="38100" dir="5400000" algn="t">
                    <a:srgbClr val="000000">
                      <a:alpha val="25000"/>
                    </a:srgbClr>
                  </a:outerShdw>
                </a:effectLst>
                <a:latin typeface="Times New Roman" panose="02020603050405020304" pitchFamily="18" charset="0"/>
              </a:rPr>
              <a:t>veka</a:t>
            </a:r>
            <a:r>
              <a:rPr lang="en-US" dirty="0">
                <a:solidFill>
                  <a:srgbClr val="2F5897"/>
                </a:solidFill>
                <a:effectLst>
                  <a:outerShdw blurRad="63500" dist="38100" dir="5400000" algn="t">
                    <a:srgbClr val="000000">
                      <a:alpha val="25000"/>
                    </a:srgbClr>
                  </a:outerShdw>
                </a:effectLst>
                <a:latin typeface="Times New Roman" panose="02020603050405020304" pitchFamily="18" charset="0"/>
              </a:rPr>
              <a:t>, </a:t>
            </a:r>
            <a:r>
              <a:rPr lang="en-US" dirty="0" err="1">
                <a:solidFill>
                  <a:srgbClr val="2F5897"/>
                </a:solidFill>
                <a:effectLst>
                  <a:outerShdw blurRad="63500" dist="38100" dir="5400000" algn="t">
                    <a:srgbClr val="000000">
                      <a:alpha val="25000"/>
                    </a:srgbClr>
                  </a:outerShdw>
                </a:effectLst>
                <a:latin typeface="Times New Roman" panose="02020603050405020304" pitchFamily="18" charset="0"/>
              </a:rPr>
              <a:t>notografija</a:t>
            </a:r>
            <a:r>
              <a:rPr lang="en-US" dirty="0">
                <a:solidFill>
                  <a:srgbClr val="2F5897"/>
                </a:solidFill>
                <a:effectLst>
                  <a:outerShdw blurRad="63500" dist="38100" dir="5400000" algn="t">
                    <a:srgbClr val="000000">
                      <a:alpha val="25000"/>
                    </a:srgbClr>
                  </a:outerShdw>
                </a:effectLst>
                <a:latin typeface="Times New Roman" panose="02020603050405020304" pitchFamily="18" charset="0"/>
              </a:rPr>
              <a:t> Mirjana </a:t>
            </a:r>
            <a:r>
              <a:rPr lang="en-US" dirty="0" err="1">
                <a:solidFill>
                  <a:srgbClr val="2F5897"/>
                </a:solidFill>
                <a:effectLst>
                  <a:outerShdw blurRad="63500" dist="38100" dir="5400000" algn="t">
                    <a:srgbClr val="000000">
                      <a:alpha val="25000"/>
                    </a:srgbClr>
                  </a:outerShdw>
                </a:effectLst>
                <a:latin typeface="Times New Roman" panose="02020603050405020304" pitchFamily="18" charset="0"/>
              </a:rPr>
              <a:t>Rastović</a:t>
            </a:r>
            <a:r>
              <a:rPr lang="en-US" dirty="0">
                <a:solidFill>
                  <a:srgbClr val="2F5897"/>
                </a:solidFill>
                <a:effectLst>
                  <a:outerShdw blurRad="63500" dist="38100" dir="5400000" algn="t">
                    <a:srgbClr val="000000">
                      <a:alpha val="25000"/>
                    </a:srgbClr>
                  </a:outerShdw>
                </a:effectLst>
                <a:latin typeface="Times New Roman" panose="02020603050405020304" pitchFamily="18" charset="0"/>
              </a:rPr>
              <a:t>, Novi Sad: </a:t>
            </a:r>
            <a:r>
              <a:rPr lang="en-US" dirty="0" err="1">
                <a:solidFill>
                  <a:srgbClr val="2F5897"/>
                </a:solidFill>
                <a:effectLst>
                  <a:outerShdw blurRad="63500" dist="38100" dir="5400000" algn="t">
                    <a:srgbClr val="000000">
                      <a:alpha val="25000"/>
                    </a:srgbClr>
                  </a:outerShdw>
                </a:effectLst>
                <a:latin typeface="Times New Roman" panose="02020603050405020304" pitchFamily="18" charset="0"/>
              </a:rPr>
              <a:t>Akademija</a:t>
            </a:r>
            <a:r>
              <a:rPr lang="en-US" dirty="0">
                <a:solidFill>
                  <a:srgbClr val="2F5897"/>
                </a:solidFill>
                <a:effectLst>
                  <a:outerShdw blurRad="63500" dist="38100" dir="5400000" algn="t">
                    <a:srgbClr val="000000">
                      <a:alpha val="25000"/>
                    </a:srgbClr>
                  </a:outerShdw>
                </a:effectLst>
                <a:latin typeface="Times New Roman" panose="02020603050405020304" pitchFamily="18" charset="0"/>
              </a:rPr>
              <a:t> </a:t>
            </a:r>
            <a:r>
              <a:rPr lang="en-US" dirty="0" err="1">
                <a:solidFill>
                  <a:srgbClr val="2F5897"/>
                </a:solidFill>
                <a:effectLst>
                  <a:outerShdw blurRad="63500" dist="38100" dir="5400000" algn="t">
                    <a:srgbClr val="000000">
                      <a:alpha val="25000"/>
                    </a:srgbClr>
                  </a:outerShdw>
                </a:effectLst>
                <a:latin typeface="Times New Roman" panose="02020603050405020304" pitchFamily="18" charset="0"/>
              </a:rPr>
              <a:t>umetnosti</a:t>
            </a:r>
            <a:r>
              <a:rPr lang="en-US" dirty="0">
                <a:solidFill>
                  <a:srgbClr val="2F5897"/>
                </a:solidFill>
                <a:effectLst>
                  <a:outerShdw blurRad="63500" dist="38100" dir="5400000" algn="t">
                    <a:srgbClr val="000000">
                      <a:alpha val="25000"/>
                    </a:srgbClr>
                  </a:outerShdw>
                </a:effectLst>
                <a:latin typeface="Times New Roman" panose="02020603050405020304" pitchFamily="18" charset="0"/>
              </a:rPr>
              <a:t>, 2012.</a:t>
            </a:r>
            <a:endParaRPr lang="en-US" sz="1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7227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flipH="1">
            <a:off x="13987893" y="2892277"/>
            <a:ext cx="45719" cy="1645920"/>
          </a:xfrm>
        </p:spPr>
        <p:txBody>
          <a:bodyPr/>
          <a:lstStyle/>
          <a:p>
            <a:endParaRPr lang="en-US" dirty="0"/>
          </a:p>
        </p:txBody>
      </p:sp>
      <p:sp>
        <p:nvSpPr>
          <p:cNvPr id="3" name="Title 2"/>
          <p:cNvSpPr>
            <a:spLocks noGrp="1"/>
          </p:cNvSpPr>
          <p:nvPr>
            <p:ph type="title"/>
          </p:nvPr>
        </p:nvSpPr>
        <p:spPr/>
        <p:txBody>
          <a:bodyPr/>
          <a:lstStyle/>
          <a:p>
            <a:endParaRPr lang="en-US" dirty="0"/>
          </a:p>
        </p:txBody>
      </p:sp>
      <p:pic>
        <p:nvPicPr>
          <p:cNvPr id="4" name="Picture 3" descr="20190414_173814.jpg"/>
          <p:cNvPicPr>
            <a:picLocks noChangeAspect="1"/>
          </p:cNvPicPr>
          <p:nvPr/>
        </p:nvPicPr>
        <p:blipFill>
          <a:blip r:embed="rId2"/>
          <a:stretch>
            <a:fillRect/>
          </a:stretch>
        </p:blipFill>
        <p:spPr>
          <a:xfrm>
            <a:off x="-17893" y="-15391"/>
            <a:ext cx="11934017" cy="6686707"/>
          </a:xfrm>
          <a:prstGeom prst="rect">
            <a:avLst/>
          </a:prstGeom>
        </p:spPr>
      </p:pic>
      <p:sp>
        <p:nvSpPr>
          <p:cNvPr id="5" name="Rectangle 4"/>
          <p:cNvSpPr/>
          <p:nvPr/>
        </p:nvSpPr>
        <p:spPr>
          <a:xfrm>
            <a:off x="3194605" y="6024985"/>
            <a:ext cx="4572000" cy="646331"/>
          </a:xfrm>
          <a:prstGeom prst="rect">
            <a:avLst/>
          </a:prstGeom>
        </p:spPr>
        <p:txBody>
          <a:bodyPr>
            <a:spAutoFit/>
          </a:bodyPr>
          <a:lstStyle/>
          <a:p>
            <a:pPr algn="ctr" defTabSz="1219170"/>
            <a:r>
              <a:rPr lang="en-US" dirty="0" err="1">
                <a:solidFill>
                  <a:prstClr val="black"/>
                </a:solidFill>
                <a:latin typeface="Times New Roman" panose="02020603050405020304" pitchFamily="18" charset="0"/>
                <a:cs typeface="Times New Roman" panose="02020603050405020304" pitchFamily="18" charset="0"/>
              </a:rPr>
              <a:t>Rejmon</a:t>
            </a:r>
            <a:r>
              <a:rPr lang="en-US" dirty="0">
                <a:solidFill>
                  <a:prstClr val="black"/>
                </a:solidFill>
                <a:latin typeface="Times New Roman" panose="02020603050405020304" pitchFamily="18" charset="0"/>
                <a:cs typeface="Times New Roman" panose="02020603050405020304" pitchFamily="18" charset="0"/>
              </a:rPr>
              <a:t> Keno, </a:t>
            </a:r>
            <a:r>
              <a:rPr lang="en-US" i="1" dirty="0" err="1">
                <a:solidFill>
                  <a:prstClr val="black"/>
                </a:solidFill>
                <a:latin typeface="Times New Roman" panose="02020603050405020304" pitchFamily="18" charset="0"/>
                <a:cs typeface="Times New Roman" panose="02020603050405020304" pitchFamily="18" charset="0"/>
              </a:rPr>
              <a:t>Stilske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vežbe</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prevod</a:t>
            </a:r>
            <a:r>
              <a:rPr lang="en-US" dirty="0">
                <a:solidFill>
                  <a:prstClr val="black"/>
                </a:solidFill>
                <a:latin typeface="Times New Roman" panose="02020603050405020304" pitchFamily="18" charset="0"/>
                <a:cs typeface="Times New Roman" panose="02020603050405020304" pitchFamily="18" charset="0"/>
              </a:rPr>
              <a:t> i </a:t>
            </a:r>
            <a:r>
              <a:rPr lang="en-US" dirty="0" err="1">
                <a:solidFill>
                  <a:prstClr val="black"/>
                </a:solidFill>
                <a:latin typeface="Times New Roman" panose="02020603050405020304" pitchFamily="18" charset="0"/>
                <a:cs typeface="Times New Roman" panose="02020603050405020304" pitchFamily="18" charset="0"/>
              </a:rPr>
              <a:t>pogovor</a:t>
            </a:r>
            <a:r>
              <a:rPr lang="en-US" dirty="0">
                <a:solidFill>
                  <a:prstClr val="black"/>
                </a:solidFill>
                <a:latin typeface="Times New Roman" panose="02020603050405020304" pitchFamily="18" charset="0"/>
                <a:cs typeface="Times New Roman" panose="02020603050405020304" pitchFamily="18" charset="0"/>
              </a:rPr>
              <a:t> Danilo </a:t>
            </a:r>
            <a:r>
              <a:rPr lang="en-US" dirty="0" err="1">
                <a:solidFill>
                  <a:prstClr val="black"/>
                </a:solidFill>
                <a:latin typeface="Times New Roman" panose="02020603050405020304" pitchFamily="18" charset="0"/>
                <a:cs typeface="Times New Roman" panose="02020603050405020304" pitchFamily="18" charset="0"/>
              </a:rPr>
              <a:t>Kiš</a:t>
            </a:r>
            <a:r>
              <a:rPr lang="en-US" dirty="0">
                <a:solidFill>
                  <a:prstClr val="black"/>
                </a:solidFill>
                <a:latin typeface="Times New Roman" panose="02020603050405020304" pitchFamily="18" charset="0"/>
                <a:cs typeface="Times New Roman" panose="02020603050405020304" pitchFamily="18" charset="0"/>
              </a:rPr>
              <a:t>, Beograd: Rad, 1986.</a:t>
            </a:r>
          </a:p>
        </p:txBody>
      </p:sp>
    </p:spTree>
    <p:extLst>
      <p:ext uri="{BB962C8B-B14F-4D97-AF65-F5344CB8AC3E}">
        <p14:creationId xmlns:p14="http://schemas.microsoft.com/office/powerpoint/2010/main" val="3276716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1524000" y="620713"/>
            <a:ext cx="9144000" cy="431800"/>
          </a:xfrm>
        </p:spPr>
        <p:txBody>
          <a:bodyPr/>
          <a:lstStyle/>
          <a:p>
            <a:pPr algn="ctr"/>
            <a:r>
              <a:rPr lang="sr-Cyrl-RS" sz="2000" b="1" dirty="0">
                <a:latin typeface="Times New Roman" pitchFamily="18" charset="0"/>
                <a:cs typeface="Times New Roman" pitchFamily="18" charset="0"/>
              </a:rPr>
              <a:t>„Лили Лалауна”, Иво Андрић, 1950.</a:t>
            </a:r>
            <a:endParaRPr lang="en-US" sz="2000" b="1" dirty="0">
              <a:latin typeface="Times New Roman" pitchFamily="18" charset="0"/>
              <a:cs typeface="Times New Roman" pitchFamily="18" charset="0"/>
            </a:endParaRPr>
          </a:p>
        </p:txBody>
      </p:sp>
      <p:sp>
        <p:nvSpPr>
          <p:cNvPr id="182275" name="Content Placeholder 2"/>
          <p:cNvSpPr>
            <a:spLocks noGrp="1"/>
          </p:cNvSpPr>
          <p:nvPr>
            <p:ph idx="1"/>
          </p:nvPr>
        </p:nvSpPr>
        <p:spPr>
          <a:xfrm>
            <a:off x="1828800" y="981076"/>
            <a:ext cx="8291512" cy="5876925"/>
          </a:xfrm>
        </p:spPr>
        <p:txBody>
          <a:bodyPr/>
          <a:lstStyle/>
          <a:p>
            <a:pPr algn="ctr">
              <a:buFont typeface="Wingdings" pitchFamily="2" charset="2"/>
              <a:buNone/>
            </a:pPr>
            <a:endParaRPr lang="ru-RU" sz="1800" dirty="0">
              <a:latin typeface="Times New Roman" pitchFamily="18" charset="0"/>
              <a:cs typeface="Times New Roman" pitchFamily="18" charset="0"/>
            </a:endParaRPr>
          </a:p>
          <a:p>
            <a:pPr algn="ctr">
              <a:buFont typeface="Wingdings" pitchFamily="2" charset="2"/>
              <a:buNone/>
            </a:pPr>
            <a:r>
              <a:rPr lang="ru-RU" sz="2000" dirty="0">
                <a:latin typeface="Times New Roman" pitchFamily="18" charset="0"/>
                <a:cs typeface="Times New Roman" pitchFamily="18" charset="0"/>
              </a:rPr>
              <a:t>„Лала лула, луна лина </a:t>
            </a:r>
          </a:p>
          <a:p>
            <a:pPr algn="ctr">
              <a:buFont typeface="Wingdings" pitchFamily="2" charset="2"/>
              <a:buNone/>
            </a:pPr>
            <a:r>
              <a:rPr lang="ru-RU" sz="2000" dirty="0">
                <a:latin typeface="Times New Roman" pitchFamily="18" charset="0"/>
                <a:cs typeface="Times New Roman" pitchFamily="18" charset="0"/>
              </a:rPr>
              <a:t>Ала луна лани лана </a:t>
            </a:r>
          </a:p>
          <a:p>
            <a:pPr algn="ctr">
              <a:buFont typeface="Wingdings" pitchFamily="2" charset="2"/>
              <a:buNone/>
            </a:pPr>
            <a:r>
              <a:rPr lang="ru-RU" sz="2000" dirty="0">
                <a:latin typeface="Times New Roman" pitchFamily="18" charset="0"/>
                <a:cs typeface="Times New Roman" pitchFamily="18" charset="0"/>
              </a:rPr>
              <a:t>Ана лили ула ина </a:t>
            </a:r>
          </a:p>
          <a:p>
            <a:pPr algn="ctr">
              <a:buFont typeface="Wingdings" pitchFamily="2" charset="2"/>
              <a:buNone/>
            </a:pPr>
            <a:r>
              <a:rPr lang="ru-RU" sz="2000" dirty="0">
                <a:latin typeface="Times New Roman" pitchFamily="18" charset="0"/>
                <a:cs typeface="Times New Roman" pitchFamily="18" charset="0"/>
              </a:rPr>
              <a:t>Нали илун лилиана </a:t>
            </a:r>
          </a:p>
          <a:p>
            <a:pPr algn="ctr">
              <a:buFont typeface="Wingdings" pitchFamily="2" charset="2"/>
              <a:buNone/>
            </a:pPr>
            <a:endParaRPr lang="ru-RU" sz="2000" dirty="0">
              <a:latin typeface="Times New Roman" pitchFamily="18" charset="0"/>
              <a:cs typeface="Times New Roman" pitchFamily="18" charset="0"/>
            </a:endParaRPr>
          </a:p>
          <a:p>
            <a:pPr algn="ctr">
              <a:buFont typeface="Wingdings" pitchFamily="2" charset="2"/>
              <a:buNone/>
            </a:pPr>
            <a:r>
              <a:rPr lang="ru-RU" sz="2000" dirty="0">
                <a:latin typeface="Times New Roman" pitchFamily="18" charset="0"/>
                <a:cs typeface="Times New Roman" pitchFamily="18" charset="0"/>
              </a:rPr>
              <a:t>Лила ани ул улана </a:t>
            </a:r>
          </a:p>
          <a:p>
            <a:pPr algn="ctr">
              <a:buFont typeface="Wingdings" pitchFamily="2" charset="2"/>
              <a:buNone/>
            </a:pPr>
            <a:r>
              <a:rPr lang="ru-RU" sz="2000" dirty="0">
                <a:latin typeface="Times New Roman" pitchFamily="18" charset="0"/>
                <a:cs typeface="Times New Roman" pitchFamily="18" charset="0"/>
              </a:rPr>
              <a:t>Лани лину ул нанула </a:t>
            </a:r>
          </a:p>
          <a:p>
            <a:pPr algn="ctr">
              <a:buFont typeface="Wingdings" pitchFamily="2" charset="2"/>
              <a:buNone/>
            </a:pPr>
            <a:r>
              <a:rPr lang="ru-RU" sz="2000" dirty="0">
                <a:latin typeface="Times New Roman" pitchFamily="18" charset="0"/>
                <a:cs typeface="Times New Roman" pitchFamily="18" charset="0"/>
              </a:rPr>
              <a:t>Анали ни нина нана </a:t>
            </a:r>
          </a:p>
          <a:p>
            <a:pPr algn="ctr">
              <a:buFont typeface="Wingdings" pitchFamily="2" charset="2"/>
              <a:buNone/>
            </a:pPr>
            <a:r>
              <a:rPr lang="ru-RU" sz="2000" dirty="0">
                <a:latin typeface="Times New Roman" pitchFamily="18" charset="0"/>
                <a:cs typeface="Times New Roman" pitchFamily="18" charset="0"/>
              </a:rPr>
              <a:t>Ила ала уна нула </a:t>
            </a:r>
          </a:p>
          <a:p>
            <a:pPr algn="ctr">
              <a:buFont typeface="Wingdings" pitchFamily="2" charset="2"/>
              <a:buNone/>
            </a:pPr>
            <a:endParaRPr lang="ru-RU" sz="2000" dirty="0">
              <a:latin typeface="Times New Roman" pitchFamily="18" charset="0"/>
              <a:cs typeface="Times New Roman" pitchFamily="18" charset="0"/>
            </a:endParaRPr>
          </a:p>
          <a:p>
            <a:pPr algn="ctr">
              <a:buFont typeface="Wingdings" pitchFamily="2" charset="2"/>
              <a:buNone/>
            </a:pPr>
            <a:r>
              <a:rPr lang="ru-RU" sz="2000" dirty="0">
                <a:latin typeface="Times New Roman" pitchFamily="18" charset="0"/>
                <a:cs typeface="Times New Roman" pitchFamily="18" charset="0"/>
              </a:rPr>
              <a:t>Алауна луи ил лала </a:t>
            </a:r>
          </a:p>
          <a:p>
            <a:pPr algn="ctr">
              <a:buFont typeface="Wingdings" pitchFamily="2" charset="2"/>
              <a:buNone/>
            </a:pPr>
            <a:r>
              <a:rPr lang="ru-RU" sz="2000" b="1" dirty="0">
                <a:latin typeface="Times New Roman" pitchFamily="18" charset="0"/>
                <a:cs typeface="Times New Roman" pitchFamily="18" charset="0"/>
              </a:rPr>
              <a:t>Алилана, лан, лу, ли, ла.</a:t>
            </a:r>
          </a:p>
          <a:p>
            <a:pPr algn="ctr">
              <a:buFont typeface="Wingdings" pitchFamily="2" charset="2"/>
              <a:buNone/>
            </a:pPr>
            <a:r>
              <a:rPr lang="ru-RU" sz="2000" dirty="0">
                <a:latin typeface="Times New Roman" pitchFamily="18" charset="0"/>
                <a:cs typeface="Times New Roman" pitchFamily="18" charset="0"/>
              </a:rPr>
              <a:t>Налу нилу нун нинала </a:t>
            </a:r>
          </a:p>
          <a:p>
            <a:pPr algn="ctr">
              <a:buFont typeface="Wingdings" pitchFamily="2" charset="2"/>
              <a:buNone/>
            </a:pPr>
            <a:r>
              <a:rPr lang="ru-RU" sz="2000" dirty="0">
                <a:latin typeface="Times New Roman" pitchFamily="18" charset="0"/>
                <a:cs typeface="Times New Roman" pitchFamily="18" charset="0"/>
              </a:rPr>
              <a:t>Нала уна ан анила” (Андрић 2011: 43)</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187575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sr-Cyrl-RS" dirty="0"/>
              <a:t>Зашто су </a:t>
            </a:r>
            <a:r>
              <a:rPr lang="sr-Cyrl-RS" i="1" dirty="0"/>
              <a:t>Лили Лалауна </a:t>
            </a:r>
            <a:r>
              <a:rPr lang="sr-Cyrl-RS" dirty="0"/>
              <a:t>и дурски трозвук </a:t>
            </a:r>
            <a:r>
              <a:rPr lang="sr-Cyrl-RS" i="1" dirty="0"/>
              <a:t>милозвучни</a:t>
            </a:r>
            <a:r>
              <a:rPr lang="sr-Cyrl-RS" dirty="0"/>
              <a:t>?</a:t>
            </a:r>
            <a:endParaRPr lang="en-US" dirty="0"/>
          </a:p>
        </p:txBody>
      </p:sp>
      <p:pic>
        <p:nvPicPr>
          <p:cNvPr id="1812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7858" y="1773239"/>
            <a:ext cx="10555941" cy="2808287"/>
          </a:xfrm>
          <a:noFill/>
        </p:spPr>
      </p:pic>
      <p:sp>
        <p:nvSpPr>
          <p:cNvPr id="181252" name="Rectangle 3"/>
          <p:cNvSpPr>
            <a:spLocks noChangeArrowheads="1"/>
          </p:cNvSpPr>
          <p:nvPr/>
        </p:nvSpPr>
        <p:spPr bwMode="auto">
          <a:xfrm>
            <a:off x="1774826" y="4581526"/>
            <a:ext cx="856932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lnSpc>
                <a:spcPct val="115000"/>
              </a:lnSpc>
              <a:spcBef>
                <a:spcPct val="0"/>
              </a:spcBef>
              <a:spcAft>
                <a:spcPts val="1000"/>
              </a:spcAft>
            </a:pPr>
            <a:r>
              <a:rPr lang="de-DE" sz="2400" b="1" dirty="0">
                <a:solidFill>
                  <a:srgbClr val="000000"/>
                </a:solidFill>
                <a:latin typeface="Times New Roman" pitchFamily="18" charset="0"/>
                <a:ea typeface="Calibri" pitchFamily="34" charset="0"/>
                <a:cs typeface="Times New Roman" pitchFamily="18" charset="0"/>
              </a:rPr>
              <a:t>c  0</a:t>
            </a:r>
            <a:r>
              <a:rPr lang="sr-Cyrl-RS" sz="2400" dirty="0">
                <a:solidFill>
                  <a:srgbClr val="000000"/>
                </a:solidFill>
                <a:latin typeface="Times New Roman" pitchFamily="18" charset="0"/>
                <a:ea typeface="Calibri" pitchFamily="34" charset="0"/>
                <a:cs typeface="Times New Roman" pitchFamily="18" charset="0"/>
              </a:rPr>
              <a:t>   </a:t>
            </a:r>
            <a:r>
              <a:rPr lang="de-DE" sz="2400" dirty="0">
                <a:solidFill>
                  <a:srgbClr val="000000"/>
                </a:solidFill>
                <a:latin typeface="Times New Roman" pitchFamily="18" charset="0"/>
                <a:ea typeface="Calibri" pitchFamily="34" charset="0"/>
                <a:cs typeface="Times New Roman" pitchFamily="18" charset="0"/>
              </a:rPr>
              <a:t>des 0,056</a:t>
            </a:r>
            <a:r>
              <a:rPr lang="sr-Cyrl-RS" sz="2400" dirty="0">
                <a:solidFill>
                  <a:srgbClr val="000000"/>
                </a:solidFill>
                <a:latin typeface="Times New Roman" pitchFamily="18" charset="0"/>
                <a:ea typeface="Calibri" pitchFamily="34" charset="0"/>
                <a:cs typeface="Times New Roman" pitchFamily="18" charset="0"/>
              </a:rPr>
              <a:t>  </a:t>
            </a:r>
            <a:r>
              <a:rPr lang="de-DE" sz="2400" dirty="0">
                <a:solidFill>
                  <a:srgbClr val="000000"/>
                </a:solidFill>
                <a:latin typeface="Times New Roman" pitchFamily="18" charset="0"/>
                <a:ea typeface="Calibri" pitchFamily="34" charset="0"/>
                <a:cs typeface="Times New Roman" pitchFamily="18" charset="0"/>
              </a:rPr>
              <a:t>d 0,109</a:t>
            </a:r>
            <a:r>
              <a:rPr lang="sr-Cyrl-RS" sz="2400" dirty="0">
                <a:solidFill>
                  <a:srgbClr val="000000"/>
                </a:solidFill>
                <a:latin typeface="Times New Roman" pitchFamily="18" charset="0"/>
                <a:ea typeface="Calibri" pitchFamily="34" charset="0"/>
                <a:cs typeface="Times New Roman" pitchFamily="18" charset="0"/>
              </a:rPr>
              <a:t>  </a:t>
            </a:r>
            <a:r>
              <a:rPr lang="de-DE" sz="2400" dirty="0">
                <a:solidFill>
                  <a:srgbClr val="000000"/>
                </a:solidFill>
                <a:latin typeface="Times New Roman" pitchFamily="18" charset="0"/>
                <a:ea typeface="Calibri" pitchFamily="34" charset="0"/>
                <a:cs typeface="Times New Roman" pitchFamily="18" charset="0"/>
              </a:rPr>
              <a:t>es 0,159</a:t>
            </a:r>
            <a:r>
              <a:rPr lang="sr-Cyrl-RS" sz="2400" dirty="0">
                <a:solidFill>
                  <a:srgbClr val="000000"/>
                </a:solidFill>
                <a:latin typeface="Times New Roman" pitchFamily="18" charset="0"/>
                <a:ea typeface="Calibri" pitchFamily="34" charset="0"/>
                <a:cs typeface="Times New Roman" pitchFamily="18" charset="0"/>
              </a:rPr>
              <a:t>  </a:t>
            </a:r>
            <a:r>
              <a:rPr lang="de-DE" sz="2400" b="1" dirty="0">
                <a:solidFill>
                  <a:srgbClr val="000000"/>
                </a:solidFill>
                <a:latin typeface="Times New Roman" pitchFamily="18" charset="0"/>
                <a:ea typeface="Calibri" pitchFamily="34" charset="0"/>
                <a:cs typeface="Times New Roman" pitchFamily="18" charset="0"/>
              </a:rPr>
              <a:t>e 0,206 </a:t>
            </a:r>
            <a:r>
              <a:rPr lang="sr-Cyrl-RS" sz="2400" dirty="0">
                <a:solidFill>
                  <a:srgbClr val="000000"/>
                </a:solidFill>
                <a:latin typeface="Times New Roman" pitchFamily="18" charset="0"/>
                <a:ea typeface="Calibri" pitchFamily="34" charset="0"/>
                <a:cs typeface="Times New Roman" pitchFamily="18" charset="0"/>
              </a:rPr>
              <a:t> </a:t>
            </a:r>
            <a:r>
              <a:rPr lang="de-DE" sz="2400" dirty="0">
                <a:solidFill>
                  <a:srgbClr val="000000"/>
                </a:solidFill>
                <a:latin typeface="Times New Roman" pitchFamily="18" charset="0"/>
                <a:ea typeface="Calibri" pitchFamily="34" charset="0"/>
                <a:cs typeface="Times New Roman" pitchFamily="18" charset="0"/>
              </a:rPr>
              <a:t>f 0,250</a:t>
            </a:r>
            <a:r>
              <a:rPr lang="sr-Cyrl-RS" sz="2400" dirty="0">
                <a:solidFill>
                  <a:srgbClr val="000000"/>
                </a:solidFill>
                <a:latin typeface="Times New Roman" pitchFamily="18" charset="0"/>
                <a:ea typeface="Calibri" pitchFamily="34" charset="0"/>
                <a:cs typeface="Times New Roman" pitchFamily="18" charset="0"/>
              </a:rPr>
              <a:t> </a:t>
            </a:r>
            <a:r>
              <a:rPr lang="de-DE" sz="2400" dirty="0">
                <a:solidFill>
                  <a:srgbClr val="000000"/>
                </a:solidFill>
                <a:latin typeface="Times New Roman" pitchFamily="18" charset="0"/>
                <a:ea typeface="Calibri" pitchFamily="34" charset="0"/>
                <a:cs typeface="Times New Roman" pitchFamily="18" charset="0"/>
              </a:rPr>
              <a:t>fis 0,293</a:t>
            </a:r>
            <a:r>
              <a:rPr lang="sr-Cyrl-RS" sz="2400" dirty="0">
                <a:solidFill>
                  <a:srgbClr val="000000"/>
                </a:solidFill>
                <a:latin typeface="Times New Roman" pitchFamily="18" charset="0"/>
                <a:ea typeface="Calibri" pitchFamily="34" charset="0"/>
                <a:cs typeface="Times New Roman" pitchFamily="18" charset="0"/>
              </a:rPr>
              <a:t> </a:t>
            </a:r>
            <a:r>
              <a:rPr lang="de-DE" sz="2400" b="1" dirty="0">
                <a:solidFill>
                  <a:srgbClr val="000000"/>
                </a:solidFill>
                <a:latin typeface="Times New Roman" pitchFamily="18" charset="0"/>
                <a:ea typeface="Calibri" pitchFamily="34" charset="0"/>
                <a:cs typeface="Times New Roman" pitchFamily="18" charset="0"/>
              </a:rPr>
              <a:t>g 0,333</a:t>
            </a:r>
            <a:endParaRPr lang="sr-Cyrl-RS" sz="2400" b="1" dirty="0">
              <a:solidFill>
                <a:srgbClr val="000000"/>
              </a:solidFill>
              <a:latin typeface="Times New Roman" pitchFamily="18" charset="0"/>
              <a:ea typeface="Calibri" pitchFamily="34" charset="0"/>
              <a:cs typeface="Times New Roman" pitchFamily="18" charset="0"/>
            </a:endParaRPr>
          </a:p>
          <a:p>
            <a:pPr fontAlgn="base">
              <a:lnSpc>
                <a:spcPct val="115000"/>
              </a:lnSpc>
              <a:spcBef>
                <a:spcPct val="0"/>
              </a:spcBef>
              <a:spcAft>
                <a:spcPts val="1000"/>
              </a:spcAft>
            </a:pPr>
            <a:r>
              <a:rPr lang="sr-Cyrl-RS" sz="2400" b="1" dirty="0">
                <a:solidFill>
                  <a:srgbClr val="000000"/>
                </a:solidFill>
                <a:latin typeface="Times New Roman" pitchFamily="18" charset="0"/>
                <a:ea typeface="Calibri" pitchFamily="34" charset="0"/>
                <a:cs typeface="Times New Roman" pitchFamily="18" charset="0"/>
              </a:rPr>
              <a:t>                             </a:t>
            </a:r>
            <a:r>
              <a:rPr lang="en-US" sz="2400" b="1" dirty="0">
                <a:solidFill>
                  <a:srgbClr val="000000"/>
                </a:solidFill>
                <a:latin typeface="Times New Roman" pitchFamily="18" charset="0"/>
                <a:ea typeface="Calibri" pitchFamily="34" charset="0"/>
                <a:cs typeface="Times New Roman" pitchFamily="18" charset="0"/>
              </a:rPr>
              <a:t>c‒e‒g            e‒g</a:t>
            </a:r>
            <a:r>
              <a:rPr lang="sr-Cyrl-RS" sz="2400" b="1" dirty="0">
                <a:solidFill>
                  <a:srgbClr val="000000"/>
                </a:solidFill>
                <a:latin typeface="Times New Roman" pitchFamily="18" charset="0"/>
                <a:ea typeface="Calibri" pitchFamily="34" charset="0"/>
                <a:cs typeface="Times New Roman" pitchFamily="18" charset="0"/>
              </a:rPr>
              <a:t> </a:t>
            </a:r>
            <a:r>
              <a:rPr lang="en-US" sz="2400" b="1" dirty="0">
                <a:solidFill>
                  <a:srgbClr val="000000"/>
                </a:solidFill>
                <a:latin typeface="Times New Roman" pitchFamily="18" charset="0"/>
                <a:ea typeface="Calibri" pitchFamily="34" charset="0"/>
                <a:cs typeface="Times New Roman" pitchFamily="18" charset="0"/>
              </a:rPr>
              <a:t>:</a:t>
            </a:r>
            <a:r>
              <a:rPr lang="sr-Cyrl-RS" sz="2400" b="1" dirty="0">
                <a:solidFill>
                  <a:srgbClr val="000000"/>
                </a:solidFill>
                <a:latin typeface="Times New Roman" pitchFamily="18" charset="0"/>
                <a:ea typeface="Calibri" pitchFamily="34" charset="0"/>
                <a:cs typeface="Times New Roman" pitchFamily="18" charset="0"/>
              </a:rPr>
              <a:t> </a:t>
            </a:r>
            <a:r>
              <a:rPr lang="en-US" sz="2400" b="1" dirty="0">
                <a:solidFill>
                  <a:srgbClr val="000000"/>
                </a:solidFill>
                <a:latin typeface="Times New Roman" pitchFamily="18" charset="0"/>
                <a:ea typeface="Calibri" pitchFamily="34" charset="0"/>
                <a:cs typeface="Times New Roman" pitchFamily="18" charset="0"/>
              </a:rPr>
              <a:t>c‒e</a:t>
            </a:r>
            <a:r>
              <a:rPr lang="sr-Cyrl-RS" sz="2400" b="1" dirty="0">
                <a:solidFill>
                  <a:srgbClr val="000000"/>
                </a:solidFill>
                <a:latin typeface="Times New Roman" pitchFamily="18" charset="0"/>
                <a:ea typeface="Calibri" pitchFamily="34" charset="0"/>
                <a:cs typeface="Times New Roman" pitchFamily="18" charset="0"/>
              </a:rPr>
              <a:t> </a:t>
            </a:r>
            <a:r>
              <a:rPr lang="en-US" sz="2400" b="1" dirty="0">
                <a:solidFill>
                  <a:srgbClr val="000000"/>
                </a:solidFill>
                <a:latin typeface="Times New Roman" pitchFamily="18" charset="0"/>
                <a:ea typeface="Calibri" pitchFamily="34" charset="0"/>
                <a:cs typeface="Times New Roman" pitchFamily="18" charset="0"/>
              </a:rPr>
              <a:t>=</a:t>
            </a:r>
            <a:r>
              <a:rPr lang="sr-Cyrl-RS" sz="2400" b="1" dirty="0">
                <a:solidFill>
                  <a:srgbClr val="000000"/>
                </a:solidFill>
                <a:latin typeface="Times New Roman" pitchFamily="18" charset="0"/>
                <a:ea typeface="Calibri" pitchFamily="34" charset="0"/>
                <a:cs typeface="Times New Roman" pitchFamily="18" charset="0"/>
              </a:rPr>
              <a:t> </a:t>
            </a:r>
            <a:r>
              <a:rPr lang="en-US" sz="2400" b="1" dirty="0">
                <a:solidFill>
                  <a:srgbClr val="000000"/>
                </a:solidFill>
                <a:latin typeface="Times New Roman" pitchFamily="18" charset="0"/>
                <a:ea typeface="Calibri" pitchFamily="34" charset="0"/>
                <a:cs typeface="Times New Roman" pitchFamily="18" charset="0"/>
              </a:rPr>
              <a:t>c‒e</a:t>
            </a:r>
            <a:r>
              <a:rPr lang="sr-Cyrl-RS" sz="2400" b="1" dirty="0">
                <a:solidFill>
                  <a:srgbClr val="000000"/>
                </a:solidFill>
                <a:latin typeface="Times New Roman" pitchFamily="18" charset="0"/>
                <a:ea typeface="Calibri" pitchFamily="34" charset="0"/>
                <a:cs typeface="Times New Roman" pitchFamily="18" charset="0"/>
              </a:rPr>
              <a:t> </a:t>
            </a:r>
            <a:r>
              <a:rPr lang="en-US" sz="2400" b="1" dirty="0">
                <a:solidFill>
                  <a:srgbClr val="000000"/>
                </a:solidFill>
                <a:latin typeface="Times New Roman" pitchFamily="18" charset="0"/>
                <a:ea typeface="Calibri" pitchFamily="34" charset="0"/>
                <a:cs typeface="Times New Roman" pitchFamily="18" charset="0"/>
              </a:rPr>
              <a:t>:</a:t>
            </a:r>
            <a:r>
              <a:rPr lang="sr-Cyrl-RS" sz="2400" b="1" dirty="0">
                <a:solidFill>
                  <a:srgbClr val="000000"/>
                </a:solidFill>
                <a:latin typeface="Times New Roman" pitchFamily="18" charset="0"/>
                <a:ea typeface="Calibri" pitchFamily="34" charset="0"/>
                <a:cs typeface="Times New Roman" pitchFamily="18" charset="0"/>
              </a:rPr>
              <a:t> </a:t>
            </a:r>
            <a:r>
              <a:rPr lang="en-US" sz="2400" b="1" dirty="0">
                <a:solidFill>
                  <a:srgbClr val="000000"/>
                </a:solidFill>
                <a:latin typeface="Times New Roman" pitchFamily="18" charset="0"/>
                <a:ea typeface="Calibri" pitchFamily="34" charset="0"/>
                <a:cs typeface="Times New Roman" pitchFamily="18" charset="0"/>
              </a:rPr>
              <a:t>c‒g</a:t>
            </a:r>
            <a:endParaRPr lang="sr-Cyrl-RS" sz="2400" b="1" dirty="0">
              <a:solidFill>
                <a:srgbClr val="000000"/>
              </a:solidFill>
              <a:latin typeface="Times New Roman" pitchFamily="18" charset="0"/>
              <a:ea typeface="Calibri" pitchFamily="34" charset="0"/>
              <a:cs typeface="Times New Roman" pitchFamily="18" charset="0"/>
            </a:endParaRPr>
          </a:p>
          <a:p>
            <a:pPr fontAlgn="base">
              <a:lnSpc>
                <a:spcPct val="115000"/>
              </a:lnSpc>
              <a:spcBef>
                <a:spcPct val="0"/>
              </a:spcBef>
              <a:spcAft>
                <a:spcPts val="1000"/>
              </a:spcAft>
            </a:pPr>
            <a:r>
              <a:rPr lang="sr-Cyrl-RS" sz="2400" b="1" dirty="0">
                <a:solidFill>
                  <a:srgbClr val="000000"/>
                </a:solidFill>
                <a:latin typeface="Calibri" pitchFamily="34" charset="0"/>
                <a:ea typeface="Calibri" pitchFamily="34" charset="0"/>
                <a:cs typeface="Times New Roman" pitchFamily="18" charset="0"/>
              </a:rPr>
              <a:t>                                      </a:t>
            </a:r>
            <a:r>
              <a:rPr lang="de-DE" sz="2400" b="1" dirty="0">
                <a:solidFill>
                  <a:srgbClr val="000000"/>
                </a:solidFill>
                <a:latin typeface="Calibri" pitchFamily="34" charset="0"/>
                <a:ea typeface="Calibri" pitchFamily="34" charset="0"/>
                <a:cs typeface="Times New Roman" pitchFamily="18" charset="0"/>
              </a:rPr>
              <a:t>0,127</a:t>
            </a:r>
            <a:r>
              <a:rPr lang="sr-Cyrl-RS" sz="2400" b="1" dirty="0">
                <a:solidFill>
                  <a:srgbClr val="000000"/>
                </a:solidFill>
                <a:latin typeface="Calibri" pitchFamily="34" charset="0"/>
                <a:ea typeface="Calibri" pitchFamily="34" charset="0"/>
                <a:cs typeface="Times New Roman" pitchFamily="18" charset="0"/>
              </a:rPr>
              <a:t> </a:t>
            </a:r>
            <a:r>
              <a:rPr lang="de-DE" sz="2400" b="1" dirty="0">
                <a:solidFill>
                  <a:srgbClr val="000000"/>
                </a:solidFill>
                <a:latin typeface="Calibri" pitchFamily="34" charset="0"/>
                <a:ea typeface="Calibri" pitchFamily="34" charset="0"/>
                <a:cs typeface="Times New Roman" pitchFamily="18" charset="0"/>
              </a:rPr>
              <a:t>:</a:t>
            </a:r>
            <a:r>
              <a:rPr lang="sr-Cyrl-RS" sz="2400" b="1" dirty="0">
                <a:solidFill>
                  <a:srgbClr val="000000"/>
                </a:solidFill>
                <a:latin typeface="Calibri" pitchFamily="34" charset="0"/>
                <a:ea typeface="Calibri" pitchFamily="34" charset="0"/>
                <a:cs typeface="Times New Roman" pitchFamily="18" charset="0"/>
              </a:rPr>
              <a:t> </a:t>
            </a:r>
            <a:r>
              <a:rPr lang="de-DE" sz="2400" b="1" dirty="0">
                <a:solidFill>
                  <a:srgbClr val="000000"/>
                </a:solidFill>
                <a:latin typeface="Calibri" pitchFamily="34" charset="0"/>
                <a:ea typeface="Calibri" pitchFamily="34" charset="0"/>
                <a:cs typeface="Times New Roman" pitchFamily="18" charset="0"/>
              </a:rPr>
              <a:t>0,206</a:t>
            </a:r>
            <a:r>
              <a:rPr lang="sr-Cyrl-RS" sz="2400" b="1" dirty="0">
                <a:solidFill>
                  <a:srgbClr val="000000"/>
                </a:solidFill>
                <a:latin typeface="Calibri" pitchFamily="34" charset="0"/>
                <a:ea typeface="Calibri" pitchFamily="34" charset="0"/>
                <a:cs typeface="Times New Roman" pitchFamily="18" charset="0"/>
              </a:rPr>
              <a:t> </a:t>
            </a:r>
            <a:r>
              <a:rPr lang="de-DE" sz="2400" b="1" dirty="0">
                <a:solidFill>
                  <a:srgbClr val="000000"/>
                </a:solidFill>
                <a:latin typeface="Calibri" pitchFamily="34" charset="0"/>
                <a:ea typeface="Calibri" pitchFamily="34" charset="0"/>
                <a:cs typeface="Times New Roman" pitchFamily="18" charset="0"/>
              </a:rPr>
              <a:t>=</a:t>
            </a:r>
            <a:r>
              <a:rPr lang="sr-Cyrl-RS" sz="2400" b="1" dirty="0">
                <a:solidFill>
                  <a:srgbClr val="000000"/>
                </a:solidFill>
                <a:latin typeface="Calibri" pitchFamily="34" charset="0"/>
                <a:ea typeface="Calibri" pitchFamily="34" charset="0"/>
                <a:cs typeface="Times New Roman" pitchFamily="18" charset="0"/>
              </a:rPr>
              <a:t> </a:t>
            </a:r>
            <a:r>
              <a:rPr lang="de-DE" sz="2400" b="1" dirty="0">
                <a:solidFill>
                  <a:srgbClr val="000000"/>
                </a:solidFill>
                <a:latin typeface="Calibri" pitchFamily="34" charset="0"/>
                <a:ea typeface="Calibri" pitchFamily="34" charset="0"/>
                <a:cs typeface="Times New Roman" pitchFamily="18" charset="0"/>
              </a:rPr>
              <a:t>0,206</a:t>
            </a:r>
            <a:r>
              <a:rPr lang="sr-Cyrl-RS" sz="2400" b="1" dirty="0">
                <a:solidFill>
                  <a:srgbClr val="000000"/>
                </a:solidFill>
                <a:latin typeface="Calibri" pitchFamily="34" charset="0"/>
                <a:ea typeface="Calibri" pitchFamily="34" charset="0"/>
                <a:cs typeface="Times New Roman" pitchFamily="18" charset="0"/>
              </a:rPr>
              <a:t> </a:t>
            </a:r>
            <a:r>
              <a:rPr lang="de-DE" sz="2400" b="1" dirty="0">
                <a:solidFill>
                  <a:srgbClr val="000000"/>
                </a:solidFill>
                <a:latin typeface="Calibri" pitchFamily="34" charset="0"/>
                <a:ea typeface="Calibri" pitchFamily="34" charset="0"/>
                <a:cs typeface="Times New Roman" pitchFamily="18" charset="0"/>
              </a:rPr>
              <a:t>:</a:t>
            </a:r>
            <a:r>
              <a:rPr lang="sr-Cyrl-RS" sz="2400" b="1" dirty="0">
                <a:solidFill>
                  <a:srgbClr val="000000"/>
                </a:solidFill>
                <a:latin typeface="Calibri" pitchFamily="34" charset="0"/>
                <a:ea typeface="Calibri" pitchFamily="34" charset="0"/>
                <a:cs typeface="Times New Roman" pitchFamily="18" charset="0"/>
              </a:rPr>
              <a:t> </a:t>
            </a:r>
            <a:r>
              <a:rPr lang="de-DE" sz="2400" b="1" dirty="0">
                <a:solidFill>
                  <a:srgbClr val="000000"/>
                </a:solidFill>
                <a:latin typeface="Calibri" pitchFamily="34" charset="0"/>
                <a:ea typeface="Calibri" pitchFamily="34" charset="0"/>
                <a:cs typeface="Times New Roman" pitchFamily="18" charset="0"/>
              </a:rPr>
              <a:t>0,333</a:t>
            </a:r>
            <a:endParaRPr lang="en-US" sz="2400" dirty="0">
              <a:solidFill>
                <a:srgbClr val="000000"/>
              </a:solidFill>
              <a:latin typeface="Calibri" pitchFamily="34" charset="0"/>
              <a:ea typeface="Calibri" pitchFamily="34" charset="0"/>
              <a:cs typeface="Times New Roman" pitchFamily="18" charset="0"/>
            </a:endParaRPr>
          </a:p>
          <a:p>
            <a:pPr fontAlgn="base">
              <a:lnSpc>
                <a:spcPct val="115000"/>
              </a:lnSpc>
              <a:spcBef>
                <a:spcPct val="0"/>
              </a:spcBef>
              <a:spcAft>
                <a:spcPts val="1000"/>
              </a:spcAft>
            </a:pPr>
            <a:r>
              <a:rPr lang="sr-Cyrl-RS" sz="2400" b="1" dirty="0">
                <a:solidFill>
                  <a:srgbClr val="000000"/>
                </a:solidFill>
                <a:latin typeface="Calibri" pitchFamily="34" charset="0"/>
                <a:ea typeface="Calibri" pitchFamily="34" charset="0"/>
                <a:cs typeface="Times New Roman" pitchFamily="18" charset="0"/>
              </a:rPr>
              <a:t>                                                       </a:t>
            </a:r>
            <a:r>
              <a:rPr lang="de-DE" sz="2400" b="1" dirty="0">
                <a:solidFill>
                  <a:srgbClr val="000000"/>
                </a:solidFill>
                <a:latin typeface="Calibri" pitchFamily="34" charset="0"/>
                <a:ea typeface="Calibri" pitchFamily="34" charset="0"/>
                <a:cs typeface="Times New Roman" pitchFamily="18" charset="0"/>
              </a:rPr>
              <a:t>0,61=0,61</a:t>
            </a:r>
            <a:endParaRPr lang="en-US" sz="2400" dirty="0">
              <a:solidFill>
                <a:srgbClr val="000000"/>
              </a:solidFill>
              <a:latin typeface="Calibri" pitchFamily="34" charset="0"/>
              <a:ea typeface="Calibri" pitchFamily="34" charset="0"/>
              <a:cs typeface="Times New Roman" pitchFamily="18" charset="0"/>
            </a:endParaRPr>
          </a:p>
          <a:p>
            <a:pPr fontAlgn="base">
              <a:lnSpc>
                <a:spcPct val="115000"/>
              </a:lnSpc>
              <a:spcBef>
                <a:spcPct val="0"/>
              </a:spcBef>
              <a:spcAft>
                <a:spcPts val="1000"/>
              </a:spcAft>
            </a:pPr>
            <a:endParaRPr lang="en-US" sz="2400" dirty="0">
              <a:solidFill>
                <a:srgbClr val="00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2211586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15087599" y="1027113"/>
            <a:ext cx="76200" cy="1143000"/>
          </a:xfrm>
        </p:spPr>
        <p:txBody>
          <a:bodyPr/>
          <a:lstStyle/>
          <a:p>
            <a:endParaRPr lang="en-US" dirty="0"/>
          </a:p>
        </p:txBody>
      </p:sp>
      <p:pic>
        <p:nvPicPr>
          <p:cNvPr id="1832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63751" y="838200"/>
            <a:ext cx="7993063" cy="51831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300" name="Rectangle 3"/>
          <p:cNvSpPr>
            <a:spLocks noChangeArrowheads="1"/>
          </p:cNvSpPr>
          <p:nvPr/>
        </p:nvSpPr>
        <p:spPr bwMode="auto">
          <a:xfrm>
            <a:off x="7824789" y="6021389"/>
            <a:ext cx="2363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solidFill>
                  <a:srgbClr val="000000"/>
                </a:solidFill>
                <a:latin typeface="Arial" charset="0"/>
                <a:cs typeface="Arial" charset="0"/>
              </a:rPr>
              <a:t>Louis-Jean Boe</a:t>
            </a:r>
            <a:r>
              <a:rPr lang="sr-Cyrl-RS">
                <a:solidFill>
                  <a:srgbClr val="000000"/>
                </a:solidFill>
                <a:latin typeface="Arial" charset="0"/>
                <a:cs typeface="Arial" charset="0"/>
              </a:rPr>
              <a:t> 2007</a:t>
            </a:r>
            <a:endParaRPr lang="en-US">
              <a:solidFill>
                <a:srgbClr val="000000"/>
              </a:solidFill>
              <a:latin typeface="Arial" charset="0"/>
              <a:cs typeface="Arial" charset="0"/>
            </a:endParaRPr>
          </a:p>
        </p:txBody>
      </p:sp>
    </p:spTree>
    <p:extLst>
      <p:ext uri="{BB962C8B-B14F-4D97-AF65-F5344CB8AC3E}">
        <p14:creationId xmlns:p14="http://schemas.microsoft.com/office/powerpoint/2010/main" val="3386736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692270657"/>
              </p:ext>
            </p:extLst>
          </p:nvPr>
        </p:nvGraphicFramePr>
        <p:xfrm>
          <a:off x="1797237" y="0"/>
          <a:ext cx="8619243" cy="62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303240" y="188640"/>
            <a:ext cx="76811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24643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B6C0E8-7750-41B1-B381-8EC56EBC08DC}"/>
              </a:ext>
            </a:extLst>
          </p:cNvPr>
          <p:cNvSpPr>
            <a:spLocks noGrp="1"/>
          </p:cNvSpPr>
          <p:nvPr>
            <p:ph type="body" idx="1"/>
          </p:nvPr>
        </p:nvSpPr>
        <p:spPr>
          <a:xfrm>
            <a:off x="1824567" y="2743202"/>
            <a:ext cx="8959973" cy="3581398"/>
          </a:xfrm>
        </p:spPr>
        <p:txBody>
          <a:bodyPr/>
          <a:lstStyle/>
          <a:p>
            <a:r>
              <a:rPr lang="ru-RU" sz="2000" dirty="0"/>
              <a:t>„[…] зашто и наша реченица не би могла</a:t>
            </a:r>
          </a:p>
          <a:p>
            <a:r>
              <a:rPr lang="ru-RU" sz="2000" dirty="0"/>
              <a:t>музички нешто казати о присутности или</a:t>
            </a:r>
          </a:p>
          <a:p>
            <a:r>
              <a:rPr lang="ru-RU" sz="2000" dirty="0"/>
              <a:t>одсутности мисаоне или осећајне садржине?”</a:t>
            </a:r>
          </a:p>
          <a:p>
            <a:endParaRPr lang="ru-RU" dirty="0"/>
          </a:p>
          <a:p>
            <a:r>
              <a:rPr lang="ru-RU" dirty="0"/>
              <a:t>Иво Андрић, </a:t>
            </a:r>
            <a:r>
              <a:rPr lang="ru-RU" i="1" dirty="0"/>
              <a:t>Знакови поред пута: медитативна проза</a:t>
            </a:r>
            <a:r>
              <a:rPr lang="ru-RU" dirty="0"/>
              <a:t>, Београд: Просвета; Загреб: Младост; Сарајево: Свјетлост;</a:t>
            </a:r>
          </a:p>
          <a:p>
            <a:r>
              <a:rPr lang="ru-RU" dirty="0"/>
              <a:t>Љубљана: Државна заложба Словеније; Скопје: Мисла, 1976, 249.</a:t>
            </a:r>
            <a:endParaRPr lang="en-US" dirty="0"/>
          </a:p>
        </p:txBody>
      </p:sp>
      <p:sp>
        <p:nvSpPr>
          <p:cNvPr id="3" name="Title 2">
            <a:extLst>
              <a:ext uri="{FF2B5EF4-FFF2-40B4-BE49-F238E27FC236}">
                <a16:creationId xmlns:a16="http://schemas.microsoft.com/office/drawing/2014/main" id="{314D20D7-2024-4F12-A1B4-1E6CBE7ABC92}"/>
              </a:ext>
            </a:extLst>
          </p:cNvPr>
          <p:cNvSpPr>
            <a:spLocks noGrp="1"/>
          </p:cNvSpPr>
          <p:nvPr>
            <p:ph type="title"/>
          </p:nvPr>
        </p:nvSpPr>
        <p:spPr/>
        <p:txBody>
          <a:bodyPr/>
          <a:lstStyle/>
          <a:p>
            <a:r>
              <a:rPr lang="sr-Cyrl-RS" b="1" dirty="0">
                <a:solidFill>
                  <a:srgbClr val="FFFF00"/>
                </a:solidFill>
                <a:latin typeface="Times New Roman" panose="02020603050405020304" pitchFamily="18" charset="0"/>
                <a:cs typeface="Times New Roman" panose="02020603050405020304" pitchFamily="18" charset="0"/>
              </a:rPr>
              <a:t>Андрићева дефиниција трансмузикализације текста</a:t>
            </a: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333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71" y="-171400"/>
            <a:ext cx="10096468" cy="1325563"/>
          </a:xfrm>
        </p:spPr>
        <p:txBody>
          <a:bodyPr>
            <a:normAutofit/>
          </a:bodyPr>
          <a:lstStyle/>
          <a:p>
            <a:pPr algn="ctr"/>
            <a:r>
              <a:rPr lang="ru-RU" sz="2400" b="1" dirty="0">
                <a:solidFill>
                  <a:srgbClr val="C00000"/>
                </a:solidFill>
                <a:latin typeface="Times New Roman" panose="02020603050405020304" pitchFamily="18" charset="0"/>
                <a:cs typeface="Times New Roman" panose="02020603050405020304" pitchFamily="18" charset="0"/>
              </a:rPr>
              <a:t>Трансмедијални карактер авангарних дела: од интертекстуалности до интермедијалности дискурса</a:t>
            </a:r>
            <a:endParaRPr lang="en-GB" sz="2400" b="1" dirty="0">
              <a:solidFill>
                <a:srgbClr val="C00000"/>
              </a:solidFill>
              <a:latin typeface="Times New Roman" panose="02020603050405020304" pitchFamily="18" charset="0"/>
              <a:cs typeface="Times New Roman" panose="02020603050405020304" pitchFamily="18" charset="0"/>
            </a:endParaRPr>
          </a:p>
        </p:txBody>
      </p:sp>
      <p:pic>
        <p:nvPicPr>
          <p:cNvPr id="4"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073" y="959225"/>
            <a:ext cx="11985812" cy="4960638"/>
          </a:xfrm>
        </p:spPr>
      </p:pic>
      <p:sp>
        <p:nvSpPr>
          <p:cNvPr id="5" name="TextBox 4"/>
          <p:cNvSpPr txBox="1"/>
          <p:nvPr/>
        </p:nvSpPr>
        <p:spPr>
          <a:xfrm>
            <a:off x="7959517" y="5919862"/>
            <a:ext cx="4017329" cy="954107"/>
          </a:xfrm>
          <a:prstGeom prst="rect">
            <a:avLst/>
          </a:prstGeom>
          <a:noFill/>
        </p:spPr>
        <p:txBody>
          <a:bodyPr wrap="square" rtlCol="0">
            <a:spAutoFit/>
          </a:bodyPr>
          <a:lstStyle/>
          <a:p>
            <a:pPr algn="ctr" eaLnBrk="0" fontAlgn="base" hangingPunct="0">
              <a:spcBef>
                <a:spcPct val="0"/>
              </a:spcBef>
              <a:spcAft>
                <a:spcPct val="0"/>
              </a:spcAft>
            </a:pPr>
            <a:r>
              <a:rPr lang="fr-FR" altLang="en-US" sz="1400" i="1" dirty="0">
                <a:solidFill>
                  <a:srgbClr val="000000"/>
                </a:solidFill>
                <a:latin typeface="Times New Roman" panose="02020603050405020304" pitchFamily="18" charset="0"/>
                <a:cs typeface="Times New Roman" panose="02020603050405020304" pitchFamily="18" charset="0"/>
              </a:rPr>
              <a:t>Oublions le Futur, veux tu… </a:t>
            </a:r>
            <a:r>
              <a:rPr lang="fr-FR" altLang="en-US" sz="1400" dirty="0">
                <a:solidFill>
                  <a:srgbClr val="000000"/>
                </a:solidFill>
                <a:latin typeface="Times New Roman" panose="02020603050405020304" pitchFamily="18" charset="0"/>
                <a:cs typeface="Times New Roman" panose="02020603050405020304" pitchFamily="18" charset="0"/>
              </a:rPr>
              <a:t>Valse Lente par M. Marinetti inventeur de la musique futuriste. Adaptation du maestro </a:t>
            </a:r>
            <a:r>
              <a:rPr lang="fr-FR" altLang="en-US" sz="1400" dirty="0" err="1">
                <a:solidFill>
                  <a:srgbClr val="000000"/>
                </a:solidFill>
                <a:latin typeface="Times New Roman" panose="02020603050405020304" pitchFamily="18" charset="0"/>
                <a:cs typeface="Times New Roman" panose="02020603050405020304" pitchFamily="18" charset="0"/>
              </a:rPr>
              <a:t>Hémard</a:t>
            </a:r>
            <a:r>
              <a:rPr lang="fr-FR" altLang="en-US" sz="1400" dirty="0">
                <a:solidFill>
                  <a:srgbClr val="000000"/>
                </a:solidFill>
                <a:latin typeface="Times New Roman" panose="02020603050405020304" pitchFamily="18" charset="0"/>
                <a:cs typeface="Times New Roman" panose="02020603050405020304" pitchFamily="18" charset="0"/>
              </a:rPr>
              <a:t>, in </a:t>
            </a:r>
            <a:r>
              <a:rPr lang="fr-FR" altLang="en-US" sz="1400" i="1" dirty="0">
                <a:solidFill>
                  <a:srgbClr val="000000"/>
                </a:solidFill>
                <a:latin typeface="Times New Roman" panose="02020603050405020304" pitchFamily="18" charset="0"/>
                <a:cs typeface="Times New Roman" panose="02020603050405020304" pitchFamily="18" charset="0"/>
              </a:rPr>
              <a:t>Fantasio,</a:t>
            </a:r>
            <a:r>
              <a:rPr lang="fr-FR" altLang="en-US" sz="1400" dirty="0">
                <a:solidFill>
                  <a:srgbClr val="000000"/>
                </a:solidFill>
                <a:latin typeface="Times New Roman" panose="02020603050405020304" pitchFamily="18" charset="0"/>
                <a:cs typeface="Times New Roman" panose="02020603050405020304" pitchFamily="18" charset="0"/>
              </a:rPr>
              <a:t> </a:t>
            </a:r>
            <a:r>
              <a:rPr lang="fr-FR" altLang="en-US" sz="1400" dirty="0" err="1">
                <a:solidFill>
                  <a:srgbClr val="000000"/>
                </a:solidFill>
                <a:latin typeface="Times New Roman" panose="02020603050405020304" pitchFamily="18" charset="0"/>
                <a:cs typeface="Times New Roman" panose="02020603050405020304" pitchFamily="18" charset="0"/>
              </a:rPr>
              <a:t>Anno</a:t>
            </a:r>
            <a:r>
              <a:rPr lang="fr-FR" altLang="en-US" sz="1400" dirty="0">
                <a:solidFill>
                  <a:srgbClr val="000000"/>
                </a:solidFill>
                <a:latin typeface="Times New Roman" panose="02020603050405020304" pitchFamily="18" charset="0"/>
                <a:cs typeface="Times New Roman" panose="02020603050405020304" pitchFamily="18" charset="0"/>
              </a:rPr>
              <a:t> VIII, n. 162, 1913.</a:t>
            </a:r>
            <a:endParaRPr lang="en-GB" altLang="en-US" sz="1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5616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7FEE-16E5-419F-B94E-1BCA009AA352}"/>
              </a:ext>
            </a:extLst>
          </p:cNvPr>
          <p:cNvSpPr>
            <a:spLocks noGrp="1"/>
          </p:cNvSpPr>
          <p:nvPr>
            <p:ph type="ctrTitle"/>
          </p:nvPr>
        </p:nvSpPr>
        <p:spPr>
          <a:xfrm>
            <a:off x="481747" y="3959456"/>
            <a:ext cx="5549142" cy="1307309"/>
          </a:xfrm>
        </p:spPr>
        <p:txBody>
          <a:bodyPr>
            <a:normAutofit fontScale="90000"/>
          </a:bodyPr>
          <a:lstStyle/>
          <a:p>
            <a:pPr marL="0" marR="0" lvl="0" indent="0" algn="ctr" defTabSz="685800" rtl="0" eaLnBrk="0" fontAlgn="base" latinLnBrk="0" hangingPunct="0">
              <a:lnSpc>
                <a:spcPct val="100000"/>
              </a:lnSpc>
              <a:spcBef>
                <a:spcPts val="750"/>
              </a:spcBef>
              <a:spcAft>
                <a:spcPct val="0"/>
              </a:spcAft>
              <a:buClrTx/>
              <a:buSzTx/>
              <a:buFont typeface="Arial" panose="020B0604020202020204" pitchFamily="34" charset="0"/>
              <a:buNone/>
              <a:tabLst/>
              <a:defRPr/>
            </a:pPr>
            <a:r>
              <a:rPr lang="sr-Cyrl-RS" b="1" i="0" dirty="0">
                <a:solidFill>
                  <a:srgbClr val="C00000"/>
                </a:solidFill>
                <a:latin typeface="Times New Roman" panose="02020603050405020304" pitchFamily="18" charset="0"/>
                <a:cs typeface="Times New Roman" panose="02020603050405020304" pitchFamily="18" charset="0"/>
              </a:rPr>
              <a:t>Најљубазније захваљујем на вашој пажњи!</a:t>
            </a:r>
            <a:br>
              <a:rPr lang="sr-Cyrl-RS" b="1" i="0" dirty="0">
                <a:solidFill>
                  <a:srgbClr val="C00000"/>
                </a:solidFill>
                <a:latin typeface="Times New Roman" panose="02020603050405020304" pitchFamily="18" charset="0"/>
                <a:cs typeface="Times New Roman" panose="02020603050405020304" pitchFamily="18" charset="0"/>
              </a:rPr>
            </a:br>
            <a:br>
              <a:rPr lang="sr-Cyrl-RS" b="1" i="0" dirty="0">
                <a:solidFill>
                  <a:srgbClr val="C00000"/>
                </a:solidFill>
                <a:latin typeface="Times New Roman" panose="02020603050405020304" pitchFamily="18" charset="0"/>
                <a:cs typeface="Times New Roman" panose="02020603050405020304" pitchFamily="18" charset="0"/>
              </a:rPr>
            </a:br>
            <a:r>
              <a:rPr lang="sr-Cyrl-RS" sz="2700" b="1" dirty="0">
                <a:latin typeface="Times New Roman" panose="02020603050405020304" pitchFamily="18" charset="0"/>
                <a:cs typeface="Times New Roman" panose="02020603050405020304" pitchFamily="18" charset="0"/>
              </a:rPr>
              <a:t>Март, месец српског језика</a:t>
            </a:r>
            <a:br>
              <a:rPr lang="sr-Cyrl-RS" sz="2700" b="1" dirty="0">
                <a:latin typeface="Times New Roman" panose="02020603050405020304" pitchFamily="18" charset="0"/>
                <a:cs typeface="Times New Roman" panose="02020603050405020304" pitchFamily="18" charset="0"/>
              </a:rPr>
            </a:br>
            <a:br>
              <a:rPr lang="sr-Cyrl-RS" sz="2700" b="1" dirty="0">
                <a:latin typeface="Times New Roman" panose="02020603050405020304" pitchFamily="18" charset="0"/>
                <a:cs typeface="Times New Roman" panose="02020603050405020304" pitchFamily="18" charset="0"/>
              </a:rPr>
            </a:br>
            <a:br>
              <a:rPr lang="sr-Cyrl-RS" sz="2700" b="1" dirty="0">
                <a:latin typeface="Times New Roman" panose="02020603050405020304" pitchFamily="18" charset="0"/>
                <a:cs typeface="Times New Roman" panose="02020603050405020304" pitchFamily="18" charset="0"/>
              </a:rPr>
            </a:br>
            <a: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Проф. др Мина Ђурић</a:t>
            </a:r>
            <a:b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Филолошки факултет </a:t>
            </a:r>
            <a:b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Универзитета у Београду</a:t>
            </a:r>
            <a:b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
            </a:r>
            <a:r>
              <a:rPr kumimoji="0" lang="sr-Latn-R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ina.</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sr-Latn-R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juric</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@fil.bg.ac.rs</a:t>
            </a:r>
            <a:b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lang="sr-Cyrl-RS" b="1" i="0" dirty="0">
                <a:solidFill>
                  <a:srgbClr val="C00000"/>
                </a:solidFill>
                <a:latin typeface="Times New Roman" panose="02020603050405020304" pitchFamily="18" charset="0"/>
                <a:cs typeface="Times New Roman" panose="02020603050405020304" pitchFamily="18" charset="0"/>
              </a:rPr>
            </a:br>
            <a:endParaRPr lang="en-US" b="1" i="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3478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7FEE-16E5-419F-B94E-1BCA009AA352}"/>
              </a:ext>
            </a:extLst>
          </p:cNvPr>
          <p:cNvSpPr>
            <a:spLocks noGrp="1"/>
          </p:cNvSpPr>
          <p:nvPr>
            <p:ph type="ctrTitle"/>
          </p:nvPr>
        </p:nvSpPr>
        <p:spPr>
          <a:xfrm>
            <a:off x="404906" y="3757750"/>
            <a:ext cx="5549142" cy="1307309"/>
          </a:xfrm>
        </p:spPr>
        <p:txBody>
          <a:bodyPr>
            <a:normAutofit fontScale="90000"/>
          </a:bodyPr>
          <a:lstStyle/>
          <a:p>
            <a:pPr lvl="0" algn="ctr" defTabSz="685800" eaLnBrk="0" fontAlgn="base" hangingPunct="0">
              <a:lnSpc>
                <a:spcPct val="100000"/>
              </a:lnSpc>
              <a:spcBef>
                <a:spcPts val="750"/>
              </a:spcBef>
              <a:spcAft>
                <a:spcPct val="0"/>
              </a:spcAft>
              <a:defRPr/>
            </a:pPr>
            <a:br>
              <a:rPr lang="sr-Cyrl-RS" b="1" i="0" dirty="0">
                <a:solidFill>
                  <a:srgbClr val="C00000"/>
                </a:solidFill>
                <a:latin typeface="Times New Roman" panose="02020603050405020304" pitchFamily="18" charset="0"/>
                <a:cs typeface="Times New Roman" panose="02020603050405020304" pitchFamily="18" charset="0"/>
              </a:rPr>
            </a:br>
            <a:r>
              <a:rPr lang="sr-Cyrl-RS" sz="5300" b="1" i="0" dirty="0">
                <a:solidFill>
                  <a:srgbClr val="C00000"/>
                </a:solidFill>
                <a:latin typeface="Times New Roman" panose="02020603050405020304" pitchFamily="18" charset="0"/>
                <a:cs typeface="Times New Roman" panose="02020603050405020304" pitchFamily="18" charset="0"/>
              </a:rPr>
              <a:t>Између флауте и харфе: </a:t>
            </a:r>
            <a:br>
              <a:rPr lang="sr-Cyrl-RS" sz="5300" b="1" i="0" dirty="0">
                <a:solidFill>
                  <a:srgbClr val="C00000"/>
                </a:solidFill>
                <a:latin typeface="Times New Roman" panose="02020603050405020304" pitchFamily="18" charset="0"/>
                <a:cs typeface="Times New Roman" panose="02020603050405020304" pitchFamily="18" charset="0"/>
              </a:rPr>
            </a:br>
            <a:r>
              <a:rPr lang="sr-Cyrl-RS" sz="5300" b="1" i="0" dirty="0">
                <a:solidFill>
                  <a:srgbClr val="C00000"/>
                </a:solidFill>
                <a:latin typeface="Times New Roman" panose="02020603050405020304" pitchFamily="18" charset="0"/>
                <a:cs typeface="Times New Roman" panose="02020603050405020304" pitchFamily="18" charset="0"/>
              </a:rPr>
              <a:t>Андрићево музиколошко писмо</a:t>
            </a:r>
            <a:br>
              <a:rPr lang="sr-Cyrl-RS" sz="4000" b="1" dirty="0">
                <a:latin typeface="Times New Roman" panose="02020603050405020304" pitchFamily="18" charset="0"/>
                <a:cs typeface="Times New Roman" panose="02020603050405020304" pitchFamily="18" charset="0"/>
              </a:rPr>
            </a:br>
            <a:br>
              <a:rPr lang="sr-Cyrl-RS" sz="2700" b="1" dirty="0">
                <a:latin typeface="Times New Roman" panose="02020603050405020304" pitchFamily="18" charset="0"/>
                <a:cs typeface="Times New Roman" panose="02020603050405020304" pitchFamily="18" charset="0"/>
              </a:rPr>
            </a:br>
            <a: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Проф. др Мина Ђурић</a:t>
            </a:r>
            <a:b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Филолошки факултет </a:t>
            </a:r>
            <a:b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Универзитета у Београду</a:t>
            </a:r>
            <a:b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m</a:t>
            </a:r>
            <a:r>
              <a:rPr kumimoji="0" lang="sr-Latn-R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ina.</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d</a:t>
            </a:r>
            <a:r>
              <a:rPr kumimoji="0" lang="sr-Latn-R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juric</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@fil.bg.ac.rs</a:t>
            </a:r>
            <a:br>
              <a:rPr kumimoji="0" lang="sr-Latn-R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sr-Latn-R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mina.m.</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d</a:t>
            </a:r>
            <a:r>
              <a:rPr kumimoji="0" lang="sr-Latn-R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juric</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@gmail.com</a:t>
            </a:r>
            <a:b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ru-RU"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lang="sr-Cyrl-RS" b="1" i="0" dirty="0">
                <a:solidFill>
                  <a:srgbClr val="C00000"/>
                </a:solidFill>
                <a:latin typeface="Times New Roman" panose="02020603050405020304" pitchFamily="18" charset="0"/>
                <a:cs typeface="Times New Roman" panose="02020603050405020304" pitchFamily="18" charset="0"/>
              </a:rPr>
            </a:br>
            <a:endParaRPr lang="en-US" b="1" i="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0904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125892C-F1F3-4DED-B5F2-CD76EC8AB510}"/>
              </a:ext>
            </a:extLst>
          </p:cNvPr>
          <p:cNvSpPr>
            <a:spLocks noGrp="1"/>
          </p:cNvSpPr>
          <p:nvPr>
            <p:ph type="title"/>
          </p:nvPr>
        </p:nvSpPr>
        <p:spPr>
          <a:xfrm>
            <a:off x="1828800" y="-250825"/>
            <a:ext cx="8301038" cy="1325563"/>
          </a:xfrm>
        </p:spPr>
        <p:txBody>
          <a:bodyPr/>
          <a:lstStyle/>
          <a:p>
            <a:pPr algn="ctr"/>
            <a:r>
              <a:rPr lang="sr-Cyrl-RS" altLang="en-US" sz="2400" b="1">
                <a:solidFill>
                  <a:srgbClr val="C00000"/>
                </a:solidFill>
                <a:latin typeface="Times New Roman" panose="02020603050405020304" pitchFamily="18" charset="0"/>
                <a:cs typeface="Times New Roman" panose="02020603050405020304" pitchFamily="18" charset="0"/>
              </a:rPr>
              <a:t>Трансмедијални пародијски контрапункт високомиметичког и нискомиметичког</a:t>
            </a:r>
            <a:endParaRPr lang="en-GB" altLang="en-US" sz="2400" b="1">
              <a:solidFill>
                <a:srgbClr val="C00000"/>
              </a:solidFill>
              <a:latin typeface="Times New Roman" panose="02020603050405020304" pitchFamily="18" charset="0"/>
              <a:cs typeface="Times New Roman" panose="02020603050405020304" pitchFamily="18" charset="0"/>
            </a:endParaRPr>
          </a:p>
        </p:txBody>
      </p:sp>
      <p:pic>
        <p:nvPicPr>
          <p:cNvPr id="15363" name="Content Placeholder 5">
            <a:extLst>
              <a:ext uri="{FF2B5EF4-FFF2-40B4-BE49-F238E27FC236}">
                <a16:creationId xmlns:a16="http://schemas.microsoft.com/office/drawing/2014/main" id="{89507680-5E99-4711-BE0C-512BD23ABA8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20588" y="838201"/>
            <a:ext cx="9923930" cy="5324475"/>
          </a:xfrm>
        </p:spPr>
      </p:pic>
      <p:sp>
        <p:nvSpPr>
          <p:cNvPr id="15364" name="TextBox 6">
            <a:extLst>
              <a:ext uri="{FF2B5EF4-FFF2-40B4-BE49-F238E27FC236}">
                <a16:creationId xmlns:a16="http://schemas.microsoft.com/office/drawing/2014/main" id="{EAC6A4BD-5F73-4BC5-826A-0736478002BC}"/>
              </a:ext>
            </a:extLst>
          </p:cNvPr>
          <p:cNvSpPr txBox="1">
            <a:spLocks noChangeArrowheads="1"/>
          </p:cNvSpPr>
          <p:nvPr/>
        </p:nvSpPr>
        <p:spPr bwMode="auto">
          <a:xfrm>
            <a:off x="6323014" y="6211888"/>
            <a:ext cx="3963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fr-FR" altLang="en-US" sz="1200" i="1">
                <a:solidFill>
                  <a:srgbClr val="000000"/>
                </a:solidFill>
                <a:latin typeface="Times New Roman" panose="02020603050405020304" pitchFamily="18" charset="0"/>
                <a:cs typeface="Times New Roman" panose="02020603050405020304" pitchFamily="18" charset="0"/>
              </a:rPr>
              <a:t>Oublions le Futur, veux tu… </a:t>
            </a:r>
            <a:r>
              <a:rPr lang="fr-FR" altLang="en-US" sz="1200">
                <a:solidFill>
                  <a:srgbClr val="000000"/>
                </a:solidFill>
                <a:latin typeface="Times New Roman" panose="02020603050405020304" pitchFamily="18" charset="0"/>
                <a:cs typeface="Times New Roman" panose="02020603050405020304" pitchFamily="18" charset="0"/>
              </a:rPr>
              <a:t>Valse Lente par M. Marinetti inventeur de la musique futuriste. Adaptation du maestro Hémard, in </a:t>
            </a:r>
            <a:r>
              <a:rPr lang="fr-FR" altLang="en-US" sz="1200" i="1">
                <a:solidFill>
                  <a:srgbClr val="000000"/>
                </a:solidFill>
                <a:latin typeface="Times New Roman" panose="02020603050405020304" pitchFamily="18" charset="0"/>
                <a:cs typeface="Times New Roman" panose="02020603050405020304" pitchFamily="18" charset="0"/>
              </a:rPr>
              <a:t>Fantasio,</a:t>
            </a:r>
            <a:r>
              <a:rPr lang="fr-FR" altLang="en-US" sz="1200">
                <a:solidFill>
                  <a:srgbClr val="000000"/>
                </a:solidFill>
                <a:latin typeface="Times New Roman" panose="02020603050405020304" pitchFamily="18" charset="0"/>
                <a:cs typeface="Times New Roman" panose="02020603050405020304" pitchFamily="18" charset="0"/>
              </a:rPr>
              <a:t> Anno VIII, n. 162, 1913.</a:t>
            </a:r>
            <a:endParaRPr lang="en-GB" altLang="en-US" sz="12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flipH="1">
            <a:off x="445917" y="3511417"/>
            <a:ext cx="1679754" cy="1527050"/>
          </a:xfrm>
        </p:spPr>
        <p:txBody>
          <a:bodyPr/>
          <a:lstStyle/>
          <a:p>
            <a:pPr algn="ctr">
              <a:lnSpc>
                <a:spcPct val="107000"/>
              </a:lnSpc>
              <a:spcAft>
                <a:spcPts val="800"/>
              </a:spcAft>
            </a:pPr>
            <a:br>
              <a:rPr lang="sr-Cyrl-RS" b="1" dirty="0">
                <a:solidFill>
                  <a:schemeClr val="accent2">
                    <a:lumMod val="40000"/>
                    <a:lumOff val="60000"/>
                  </a:schemeClr>
                </a:solidFill>
                <a:latin typeface="Times New Roman" panose="02020603050405020304" pitchFamily="18" charset="0"/>
                <a:cs typeface="Times New Roman" panose="02020603050405020304" pitchFamily="18" charset="0"/>
              </a:rPr>
            </a:br>
            <a:r>
              <a:rPr lang="sr-Cyrl-RS" sz="4000" b="1" kern="1200"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Џез дада-изма</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800" i="1" dirty="0">
                <a:latin typeface="Times New Roman" panose="02020603050405020304" pitchFamily="18" charset="0"/>
                <a:ea typeface="Calibri" panose="020F0502020204030204" pitchFamily="34" charset="0"/>
                <a:cs typeface="Times New Roman" panose="02020603050405020304" pitchFamily="18" charset="0"/>
              </a:rPr>
              <a:t>Dada Tank</a:t>
            </a:r>
            <a:r>
              <a:rPr lang="en-US" sz="1800" dirty="0">
                <a:latin typeface="Times New Roman" panose="02020603050405020304" pitchFamily="18" charset="0"/>
                <a:ea typeface="Calibri" panose="020F0502020204030204" pitchFamily="34" charset="0"/>
                <a:cs typeface="Times New Roman" panose="02020603050405020304" pitchFamily="18" charset="0"/>
              </a:rPr>
              <a:t>, br. 1, 1922, 2, </a:t>
            </a:r>
            <a:r>
              <a:rPr lang="sr-Cyrl-RS" sz="1800" dirty="0">
                <a:latin typeface="Times New Roman" panose="02020603050405020304" pitchFamily="18" charset="0"/>
                <a:ea typeface="Calibri" panose="020F0502020204030204" pitchFamily="34" charset="0"/>
                <a:cs typeface="Times New Roman" panose="02020603050405020304" pitchFamily="18" charset="0"/>
              </a:rPr>
              <a:t>Дигитална Народна библиотека Србије</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5123" name="Rectangle 3"/>
          <p:cNvSpPr>
            <a:spLocks noGrp="1" noChangeArrowheads="1"/>
          </p:cNvSpPr>
          <p:nvPr>
            <p:ph type="body" idx="1"/>
          </p:nvPr>
        </p:nvSpPr>
        <p:spPr>
          <a:xfrm>
            <a:off x="3347309" y="222196"/>
            <a:ext cx="7141304" cy="6519918"/>
          </a:xfrm>
        </p:spPr>
        <p:txBody>
          <a:bodyPr/>
          <a:lstStyle/>
          <a:p>
            <a:pPr eaLnBrk="1" hangingPunct="1"/>
            <a:endParaRPr lang="en-US" sz="2000" dirty="0">
              <a:solidFill>
                <a:srgbClr val="080808"/>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4612" y="0"/>
            <a:ext cx="9807388" cy="6858000"/>
          </a:xfrm>
          <a:prstGeom prst="rect">
            <a:avLst/>
          </a:prstGeom>
        </p:spPr>
      </p:pic>
    </p:spTree>
    <p:extLst>
      <p:ext uri="{BB962C8B-B14F-4D97-AF65-F5344CB8AC3E}">
        <p14:creationId xmlns:p14="http://schemas.microsoft.com/office/powerpoint/2010/main" val="2135635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041901" y="-83215"/>
            <a:ext cx="7016195" cy="1143000"/>
          </a:xfrm>
        </p:spPr>
        <p:txBody>
          <a:bodyPr/>
          <a:lstStyle/>
          <a:p>
            <a:pPr algn="l"/>
            <a:r>
              <a:rPr lang="en-US" dirty="0"/>
              <a:t>Slide Title</a:t>
            </a:r>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36491" y="0"/>
            <a:ext cx="7931509" cy="6858000"/>
          </a:xfrm>
        </p:spPr>
      </p:pic>
      <p:sp>
        <p:nvSpPr>
          <p:cNvPr id="3" name="TextBox 2"/>
          <p:cNvSpPr txBox="1"/>
          <p:nvPr/>
        </p:nvSpPr>
        <p:spPr>
          <a:xfrm>
            <a:off x="1524000" y="44807"/>
            <a:ext cx="1212490" cy="2862322"/>
          </a:xfrm>
          <a:prstGeom prst="rect">
            <a:avLst/>
          </a:prstGeom>
          <a:noFill/>
        </p:spPr>
        <p:txBody>
          <a:bodyPr wrap="square" rtlCol="0">
            <a:spAutoFit/>
          </a:bodyPr>
          <a:lstStyle/>
          <a:p>
            <a:pPr algn="ctr"/>
            <a:r>
              <a:rPr lang="en-US" i="1" dirty="0">
                <a:solidFill>
                  <a:srgbClr val="C0504D">
                    <a:lumMod val="20000"/>
                    <a:lumOff val="80000"/>
                  </a:srgbClr>
                </a:solidFill>
                <a:latin typeface="Times New Roman" panose="02020603050405020304" pitchFamily="18" charset="0"/>
                <a:ea typeface="Calibri" panose="020F0502020204030204" pitchFamily="34" charset="0"/>
                <a:cs typeface="Times New Roman" panose="02020603050405020304" pitchFamily="18" charset="0"/>
              </a:rPr>
              <a:t>Dada Tank</a:t>
            </a:r>
            <a:r>
              <a:rPr lang="en-US" dirty="0">
                <a:solidFill>
                  <a:srgbClr val="C0504D">
                    <a:lumMod val="20000"/>
                    <a:lumOff val="80000"/>
                  </a:srgbClr>
                </a:solidFill>
                <a:latin typeface="Times New Roman" panose="02020603050405020304" pitchFamily="18" charset="0"/>
                <a:ea typeface="Calibri" panose="020F0502020204030204" pitchFamily="34" charset="0"/>
                <a:cs typeface="Times New Roman" panose="02020603050405020304" pitchFamily="18" charset="0"/>
              </a:rPr>
              <a:t>, br. 1, 1922, </a:t>
            </a:r>
            <a:r>
              <a:rPr lang="sr-Cyrl-RS" dirty="0">
                <a:solidFill>
                  <a:srgbClr val="C0504D">
                    <a:lumMod val="20000"/>
                    <a:lumOff val="80000"/>
                  </a:srgbClr>
                </a:solidFill>
                <a:latin typeface="Times New Roman" panose="02020603050405020304" pitchFamily="18" charset="0"/>
                <a:ea typeface="Calibri" panose="020F0502020204030204" pitchFamily="34" charset="0"/>
                <a:cs typeface="Times New Roman" panose="02020603050405020304" pitchFamily="18" charset="0"/>
              </a:rPr>
              <a:t>8</a:t>
            </a:r>
            <a:r>
              <a:rPr lang="en-US" dirty="0">
                <a:solidFill>
                  <a:srgbClr val="C0504D">
                    <a:lumMod val="20000"/>
                    <a:lumOff val="8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sr-Cyrl-RS" dirty="0">
                <a:solidFill>
                  <a:srgbClr val="C0504D">
                    <a:lumMod val="20000"/>
                    <a:lumOff val="80000"/>
                  </a:srgbClr>
                </a:solidFill>
                <a:latin typeface="Times New Roman" panose="02020603050405020304" pitchFamily="18" charset="0"/>
                <a:ea typeface="Calibri" panose="020F0502020204030204" pitchFamily="34" charset="0"/>
                <a:cs typeface="Times New Roman" panose="02020603050405020304" pitchFamily="18" charset="0"/>
              </a:rPr>
              <a:t>Диги-тална Народна библио-тека Србије</a:t>
            </a:r>
            <a:br>
              <a:rPr lang="en-US" dirty="0">
                <a:solidFill>
                  <a:srgbClr val="C0504D">
                    <a:lumMod val="20000"/>
                    <a:lumOff val="80000"/>
                  </a:srgbClr>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C0504D">
                  <a:lumMod val="20000"/>
                  <a:lumOff val="80000"/>
                </a:srgbClr>
              </a:solidFill>
              <a:latin typeface="Calibri"/>
            </a:endParaRPr>
          </a:p>
        </p:txBody>
      </p:sp>
    </p:spTree>
    <p:extLst>
      <p:ext uri="{BB962C8B-B14F-4D97-AF65-F5344CB8AC3E}">
        <p14:creationId xmlns:p14="http://schemas.microsoft.com/office/powerpoint/2010/main" val="1101633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836" y="473075"/>
            <a:ext cx="5282003" cy="970760"/>
          </a:xfrm>
        </p:spPr>
        <p:txBody>
          <a:bodyPr/>
          <a:lstStyle/>
          <a:p>
            <a:pPr algn="ctr"/>
            <a:r>
              <a:rPr lang="sr-Cyrl-RS" sz="2800" b="1" dirty="0">
                <a:solidFill>
                  <a:srgbClr val="FFC000"/>
                </a:solidFill>
                <a:latin typeface="Times New Roman" panose="02020603050405020304" pitchFamily="18" charset="0"/>
                <a:cs typeface="Times New Roman" panose="02020603050405020304" pitchFamily="18" charset="0"/>
              </a:rPr>
              <a:t>Алексић 1922: џез авангардног бунта, поетичког и културног превредновања</a:t>
            </a:r>
            <a:br>
              <a:rPr lang="sr-Cyrl-RS" sz="2800" b="1" dirty="0">
                <a:solidFill>
                  <a:srgbClr val="727272">
                    <a:lumMod val="40000"/>
                    <a:lumOff val="60000"/>
                  </a:srgbClr>
                </a:solidFill>
                <a:latin typeface="Times New Roman" panose="02020603050405020304" pitchFamily="18" charset="0"/>
                <a:cs typeface="Times New Roman" panose="02020603050405020304" pitchFamily="18" charset="0"/>
              </a:rPr>
            </a:br>
            <a:endParaRPr lang="en-US" sz="2800" dirty="0"/>
          </a:p>
        </p:txBody>
      </p:sp>
      <p:sp>
        <p:nvSpPr>
          <p:cNvPr id="3" name="Content Placeholder 2"/>
          <p:cNvSpPr>
            <a:spLocks noGrp="1"/>
          </p:cNvSpPr>
          <p:nvPr>
            <p:ph idx="1"/>
          </p:nvPr>
        </p:nvSpPr>
        <p:spPr>
          <a:xfrm>
            <a:off x="2125671" y="1901950"/>
            <a:ext cx="8443791" cy="4428444"/>
          </a:xfrm>
        </p:spPr>
        <p:txBody>
          <a:bodyPr/>
          <a:lstStyle/>
          <a:p>
            <a:pPr marL="0" indent="0" algn="just">
              <a:lnSpc>
                <a:spcPct val="107000"/>
              </a:lnSpc>
              <a:spcAft>
                <a:spcPts val="800"/>
              </a:spcAft>
              <a:buNone/>
            </a:pPr>
            <a:r>
              <a:rPr lang="en-U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 „eh </a:t>
            </a:r>
            <a:r>
              <a:rPr lang="en-US" sz="1800" dirty="0" err="1">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muzika</a:t>
            </a:r>
            <a:r>
              <a:rPr lang="en-U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znamo</a:t>
            </a:r>
            <a:r>
              <a:rPr lang="en-U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 da je </a:t>
            </a:r>
            <a:r>
              <a:rPr lang="en-US" sz="1800" dirty="0" err="1">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izvrsno</a:t>
            </a:r>
            <a:r>
              <a:rPr lang="en-U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muzicirati</a:t>
            </a:r>
            <a:r>
              <a:rPr lang="en-U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ali</a:t>
            </a:r>
            <a:r>
              <a:rPr lang="en-U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svet</a:t>
            </a:r>
            <a:r>
              <a:rPr lang="en-U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zna</a:t>
            </a:r>
            <a:r>
              <a:rPr lang="en-U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 da </a:t>
            </a:r>
            <a:r>
              <a:rPr lang="en-US" sz="1800" dirty="0" err="1">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dobr</a:t>
            </a:r>
            <a:r>
              <a:rPr lang="sr-Latn-R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oćudni ljudi previjaju kičme pred jazz-bendom, pa što: </a:t>
            </a:r>
            <a:r>
              <a:rPr lang="sr-Latn-RS" sz="1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uzmimo za prvo vreme jazz kao minimum, kao stvar koja se može slušati. (sve druge kretenske polke, valcere, sevdalinke, mokranjce, zajčeve itd. do vraga) jazz. </a:t>
            </a:r>
            <a:r>
              <a:rPr lang="sr-Latn-R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To slušati. mi konstruišemo koko-poem, </a:t>
            </a:r>
            <a:r>
              <a:rPr lang="sr-Latn-RS" sz="1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koji će udružiti požar, padanje, revoluciju i strašno dizanje</a:t>
            </a:r>
            <a:r>
              <a:rPr lang="sr-Latn-R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 jedna naročita muzika na naročite instrumente. treba bruita, t. j. </a:t>
            </a:r>
            <a:r>
              <a:rPr lang="sr-Latn-RS" sz="1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muzike šumova</a:t>
            </a:r>
            <a:r>
              <a:rPr lang="sr-Latn-R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 kakogod oni pljuštali urin na </a:t>
            </a:r>
            <a:r>
              <a:rPr lang="sr-Latn-RS" sz="1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gg. Boethoven-Schuberte</a:t>
            </a:r>
            <a:r>
              <a:rPr lang="sr-Latn-R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 mi znamo</a:t>
            </a:r>
            <a:endParaRPr lang="en-U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sr-Latn-RS" sz="1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da jazz</a:t>
            </a:r>
            <a:endParaRPr lang="en-US" sz="1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sr-Latn-R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da koko</a:t>
            </a:r>
            <a:endParaRPr lang="en-U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sr-Latn-RS" sz="1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spasavaju svet. DADA </a:t>
            </a:r>
            <a:r>
              <a:rPr lang="sr-Latn-R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vam konstruiše i za pare </a:t>
            </a:r>
            <a:r>
              <a:rPr lang="sr-Latn-RS" sz="1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priređuje večnu mladost</a:t>
            </a:r>
            <a:r>
              <a:rPr lang="en-US" sz="1800" dirty="0">
                <a:solidFill>
                  <a:schemeClr val="bg2">
                    <a:lumMod val="10000"/>
                    <a:lumOff val="90000"/>
                  </a:schemeClr>
                </a:solidFill>
                <a:latin typeface="Times New Roman" panose="02020603050405020304" pitchFamily="18" charset="0"/>
                <a:ea typeface="Calibri" panose="020F0502020204030204" pitchFamily="34" charset="0"/>
                <a:cs typeface="Times New Roman" panose="02020603050405020304" pitchFamily="18" charset="0"/>
              </a:rPr>
              <a:t>”,</a:t>
            </a:r>
          </a:p>
          <a:p>
            <a:pPr marL="0" indent="0" algn="ctr">
              <a:lnSpc>
                <a:spcPct val="107000"/>
              </a:lnSpc>
              <a:spcAft>
                <a:spcPts val="800"/>
              </a:spcAft>
              <a:buNone/>
            </a:pPr>
            <a:r>
              <a:rPr lang="en-US" sz="1800" dirty="0">
                <a:latin typeface="Times New Roman" panose="02020603050405020304" pitchFamily="18" charset="0"/>
                <a:ea typeface="Calibri" panose="020F0502020204030204" pitchFamily="34" charset="0"/>
                <a:cs typeface="Times New Roman" panose="02020603050405020304" pitchFamily="18" charset="0"/>
              </a:rPr>
              <a:t>Dada-club Zagreb, </a:t>
            </a:r>
            <a:r>
              <a:rPr lang="en-US" sz="1800" i="1" kern="1200" dirty="0">
                <a:latin typeface="Times New Roman" panose="02020603050405020304" pitchFamily="18" charset="0"/>
                <a:ea typeface="Calibri" panose="020F0502020204030204" pitchFamily="34" charset="0"/>
                <a:cs typeface="Times New Roman" panose="02020603050405020304" pitchFamily="18" charset="0"/>
              </a:rPr>
              <a:t>Dada Tank</a:t>
            </a:r>
            <a:r>
              <a:rPr lang="en-US" sz="1800" kern="1200" dirty="0">
                <a:latin typeface="Times New Roman" panose="02020603050405020304" pitchFamily="18" charset="0"/>
                <a:ea typeface="Calibri" panose="020F0502020204030204" pitchFamily="34" charset="0"/>
                <a:cs typeface="Times New Roman" panose="02020603050405020304" pitchFamily="18" charset="0"/>
              </a:rPr>
              <a:t>, br. 1, 1922, </a:t>
            </a:r>
            <a:r>
              <a:rPr lang="sr-Cyrl-RS" sz="1800" kern="1200" dirty="0">
                <a:latin typeface="Times New Roman" panose="02020603050405020304" pitchFamily="18" charset="0"/>
                <a:ea typeface="Calibri" panose="020F0502020204030204" pitchFamily="34" charset="0"/>
                <a:cs typeface="Times New Roman" panose="02020603050405020304" pitchFamily="18" charset="0"/>
              </a:rPr>
              <a:t>8</a:t>
            </a:r>
            <a:r>
              <a:rPr lang="en-US" sz="1800" kern="1200" dirty="0">
                <a:latin typeface="Times New Roman" panose="02020603050405020304" pitchFamily="18" charset="0"/>
                <a:ea typeface="Calibri" panose="020F0502020204030204" pitchFamily="34" charset="0"/>
                <a:cs typeface="Times New Roman" panose="02020603050405020304" pitchFamily="18" charset="0"/>
              </a:rPr>
              <a:t>, </a:t>
            </a:r>
            <a:r>
              <a:rPr lang="sr-Cyrl-RS" sz="1800" kern="1200" dirty="0">
                <a:latin typeface="Times New Roman" panose="02020603050405020304" pitchFamily="18" charset="0"/>
                <a:ea typeface="Calibri" panose="020F0502020204030204" pitchFamily="34" charset="0"/>
                <a:cs typeface="Times New Roman" panose="02020603050405020304" pitchFamily="18" charset="0"/>
              </a:rPr>
              <a:t>Дигитална Народна библиотека Србије</a:t>
            </a:r>
            <a:r>
              <a:rPr lang="sr-Latn-RS" sz="1800" kern="1200" dirty="0">
                <a:latin typeface="Times New Roman" panose="02020603050405020304" pitchFamily="18" charset="0"/>
                <a:ea typeface="Calibri" panose="020F0502020204030204" pitchFamily="34" charset="0"/>
                <a:cs typeface="Times New Roman" panose="02020603050405020304" pitchFamily="18" charset="0"/>
              </a:rPr>
              <a:t>; </a:t>
            </a:r>
            <a:r>
              <a:rPr lang="sr-Cyrl-RS" sz="1800" kern="1200" dirty="0">
                <a:latin typeface="Times New Roman" panose="02020603050405020304" pitchFamily="18" charset="0"/>
                <a:ea typeface="Calibri" panose="020F0502020204030204" pitchFamily="34" charset="0"/>
                <a:cs typeface="Times New Roman" panose="02020603050405020304" pitchFamily="18" charset="0"/>
              </a:rPr>
              <a:t>истицање М. Ђ.</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31742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146" y="527606"/>
            <a:ext cx="9009595" cy="708421"/>
          </a:xfrm>
        </p:spPr>
        <p:txBody>
          <a:bodyPr>
            <a:normAutofit fontScale="90000"/>
          </a:bodyPr>
          <a:lstStyle/>
          <a:p>
            <a:pPr>
              <a:lnSpc>
                <a:spcPct val="107000"/>
              </a:lnSpc>
              <a:spcAft>
                <a:spcPts val="800"/>
              </a:spcAft>
            </a:pPr>
            <a:r>
              <a:rPr lang="sr-Cyrl-RS" sz="27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Дучић 1929: џез као продукт хиперинфлације и опасне индустријализације уметности</a:t>
            </a:r>
            <a:br>
              <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FF0000"/>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905435" y="985721"/>
            <a:ext cx="10461811" cy="5119244"/>
          </a:xfrm>
        </p:spPr>
        <p:txBody>
          <a:bodyPr/>
          <a:lstStyle/>
          <a:p>
            <a:pPr algn="just">
              <a:lnSpc>
                <a:spcPct val="107000"/>
              </a:lnSpc>
              <a:spcAft>
                <a:spcPts val="80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a:t>
            </a:r>
            <a:r>
              <a:rPr lang="sr-Cyrl-RS" sz="2000" dirty="0">
                <a:latin typeface="Times New Roman" panose="02020603050405020304" pitchFamily="18" charset="0"/>
                <a:ea typeface="Calibri" panose="020F0502020204030204" pitchFamily="34" charset="0"/>
                <a:cs typeface="Times New Roman" panose="02020603050405020304" pitchFamily="18" charset="0"/>
              </a:rPr>
              <a:t>Свет неће да се удубљује у горчине људске судбине, него да се забавља. </a:t>
            </a:r>
            <a:r>
              <a:rPr lang="sr-Cyrl-RS" sz="2000" b="1" dirty="0">
                <a:latin typeface="Times New Roman" panose="02020603050405020304" pitchFamily="18" charset="0"/>
                <a:ea typeface="Calibri" panose="020F0502020204030204" pitchFamily="34" charset="0"/>
                <a:cs typeface="Times New Roman" panose="02020603050405020304" pitchFamily="18" charset="0"/>
              </a:rPr>
              <a:t>У овој бесомучној трци живота, нико нема времена ни за што. Не тражи ни забаву, него разбрибригу.</a:t>
            </a:r>
            <a:r>
              <a:rPr lang="sr-Cyrl-RS" sz="2000" dirty="0">
                <a:latin typeface="Times New Roman" panose="02020603050405020304" pitchFamily="18" charset="0"/>
                <a:ea typeface="Calibri" panose="020F0502020204030204" pitchFamily="34" charset="0"/>
                <a:cs typeface="Times New Roman" panose="02020603050405020304" pitchFamily="18" charset="0"/>
              </a:rPr>
              <a:t> Не чита да научи, него да заборави! Не цени време, него тражи хиљаду начина да га убије. Највећи део њих не прочита целу књигу, него је заборави на половини, дарује другом, или остави у возу оном који ће доћи на некој станици да седне на његово место. </a:t>
            </a:r>
            <a:r>
              <a:rPr lang="sr-Cyrl-RS" sz="2000" b="1" dirty="0">
                <a:latin typeface="Times New Roman" panose="02020603050405020304" pitchFamily="18" charset="0"/>
                <a:ea typeface="Calibri" panose="020F0502020204030204" pitchFamily="34" charset="0"/>
                <a:cs typeface="Times New Roman" panose="02020603050405020304" pitchFamily="18" charset="0"/>
              </a:rPr>
              <a:t>Домаћа библиотека једног модерног човека представља највећи духовни и морални неред једног времена. Зато занат убија таленат; зато шарлатан убија писца; зато памфлет убија студију; зато књижевни разбојник убија књижевног апостола;</a:t>
            </a:r>
            <a:r>
              <a:rPr lang="sr-Cyrl-RS" sz="2000" dirty="0">
                <a:latin typeface="Times New Roman" panose="02020603050405020304" pitchFamily="18" charset="0"/>
                <a:ea typeface="Calibri" panose="020F0502020204030204" pitchFamily="34" charset="0"/>
                <a:cs typeface="Times New Roman" panose="02020603050405020304" pitchFamily="18" charset="0"/>
              </a:rPr>
              <a:t> зато Јакоб Беме пролази сад на европској пијаци ако је у књижевности више чизмар него ако је само филозоф. – А овом нема лека. Црнац </a:t>
            </a:r>
            <a:r>
              <a:rPr lang="sr-Cyrl-RS" sz="2000" b="1" dirty="0">
                <a:latin typeface="Times New Roman" panose="02020603050405020304" pitchFamily="18" charset="0"/>
                <a:ea typeface="Calibri" panose="020F0502020204030204" pitchFamily="34" charset="0"/>
                <a:cs typeface="Times New Roman" panose="02020603050405020304" pitchFamily="18" charset="0"/>
              </a:rPr>
              <a:t>из џез-бенда, то је продукт једног уморног људства које не разуме: да човек убија себе кад убија време</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r>
              <a:rPr lang="sr-Cyrl-R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sr-Cyrl-RS" sz="1800" dirty="0">
                <a:latin typeface="Times New Roman" panose="02020603050405020304" pitchFamily="18" charset="0"/>
                <a:ea typeface="Calibri" panose="020F0502020204030204" pitchFamily="34" charset="0"/>
                <a:cs typeface="Times New Roman" panose="02020603050405020304" pitchFamily="18" charset="0"/>
              </a:rPr>
              <a:t>Јован Дучић, </a:t>
            </a:r>
            <a:r>
              <a:rPr lang="en-US" sz="1800" dirty="0">
                <a:latin typeface="Times New Roman" panose="02020603050405020304" pitchFamily="18" charset="0"/>
                <a:ea typeface="Calibri" panose="020F0502020204030204" pitchFamily="34" charset="0"/>
                <a:cs typeface="Times New Roman" panose="02020603050405020304" pitchFamily="18" charset="0"/>
              </a:rPr>
              <a:t>„</a:t>
            </a:r>
            <a:r>
              <a:rPr lang="sr-Cyrl-RS" sz="1800" dirty="0">
                <a:latin typeface="Times New Roman" panose="02020603050405020304" pitchFamily="18" charset="0"/>
                <a:ea typeface="Calibri" panose="020F0502020204030204" pitchFamily="34" charset="0"/>
                <a:cs typeface="Times New Roman" panose="02020603050405020304" pitchFamily="18" charset="0"/>
              </a:rPr>
              <a:t>Напше књижевно време</a:t>
            </a:r>
            <a:r>
              <a:rPr lang="en-US" sz="1800" dirty="0">
                <a:latin typeface="Times New Roman" panose="02020603050405020304" pitchFamily="18" charset="0"/>
                <a:ea typeface="Calibri" panose="020F0502020204030204" pitchFamily="34" charset="0"/>
                <a:cs typeface="Times New Roman" panose="02020603050405020304" pitchFamily="18" charset="0"/>
              </a:rPr>
              <a:t>”</a:t>
            </a:r>
            <a:r>
              <a:rPr lang="sr-Cyrl-RS" sz="1800" dirty="0">
                <a:latin typeface="Times New Roman" panose="02020603050405020304" pitchFamily="18" charset="0"/>
                <a:ea typeface="Calibri" panose="020F0502020204030204" pitchFamily="34" charset="0"/>
                <a:cs typeface="Times New Roman" panose="02020603050405020304" pitchFamily="18" charset="0"/>
              </a:rPr>
              <a:t>, </a:t>
            </a:r>
            <a:r>
              <a:rPr lang="sr-Cyrl-RS" sz="1800" i="1" dirty="0">
                <a:latin typeface="Times New Roman" panose="02020603050405020304" pitchFamily="18" charset="0"/>
                <a:ea typeface="Calibri" panose="020F0502020204030204" pitchFamily="34" charset="0"/>
                <a:cs typeface="Times New Roman" panose="02020603050405020304" pitchFamily="18" charset="0"/>
              </a:rPr>
              <a:t>Политик</a:t>
            </a:r>
            <a:r>
              <a:rPr lang="sr-Cyrl-RS" sz="1800" dirty="0">
                <a:latin typeface="Times New Roman" panose="02020603050405020304" pitchFamily="18" charset="0"/>
                <a:ea typeface="Calibri" panose="020F0502020204030204" pitchFamily="34" charset="0"/>
                <a:cs typeface="Times New Roman" panose="02020603050405020304" pitchFamily="18" charset="0"/>
              </a:rPr>
              <a:t>а, 26. новембар 1929; Стаза поред пута: есеји и чланци, </a:t>
            </a:r>
            <a:r>
              <a:rPr lang="sr-Cyrl-RS" sz="1800" i="1" dirty="0">
                <a:latin typeface="Times New Roman" panose="02020603050405020304" pitchFamily="18" charset="0"/>
                <a:ea typeface="Calibri" panose="020F0502020204030204" pitchFamily="34" charset="0"/>
                <a:cs typeface="Times New Roman" panose="02020603050405020304" pitchFamily="18" charset="0"/>
              </a:rPr>
              <a:t>Сабрана дела,</a:t>
            </a:r>
            <a:r>
              <a:rPr lang="sr-Cyrl-RS" sz="1800" dirty="0">
                <a:latin typeface="Times New Roman" panose="02020603050405020304" pitchFamily="18" charset="0"/>
                <a:ea typeface="Calibri" panose="020F0502020204030204" pitchFamily="34" charset="0"/>
                <a:cs typeface="Times New Roman" panose="02020603050405020304" pitchFamily="18" charset="0"/>
              </a:rPr>
              <a:t> књ. 5, приредио Новица Петковић, Београд: Штампар Макарије, 2008, 140; истицања М. Ђ.</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300121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74900"/>
            <a:ext cx="8229600" cy="1225300"/>
          </a:xfrm>
        </p:spPr>
        <p:txBody>
          <a:bodyPr>
            <a:normAutofit fontScale="90000"/>
          </a:bodyPr>
          <a:lstStyle/>
          <a:p>
            <a:pPr algn="ctr">
              <a:lnSpc>
                <a:spcPct val="107000"/>
              </a:lnSpc>
              <a:spcAft>
                <a:spcPts val="800"/>
              </a:spcAft>
            </a:pPr>
            <a:r>
              <a:rPr lang="sr-Cyrl-RS"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Андрић 1968: за или против џеза као културе?</a:t>
            </a:r>
            <a:br>
              <a:rPr lang="en-US" dirty="0">
                <a:solidFill>
                  <a:srgbClr val="FFC000"/>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FFC000"/>
              </a:solidFill>
            </a:endParaRPr>
          </a:p>
        </p:txBody>
      </p:sp>
      <p:sp>
        <p:nvSpPr>
          <p:cNvPr id="3" name="Content Placeholder 2"/>
          <p:cNvSpPr>
            <a:spLocks noGrp="1"/>
          </p:cNvSpPr>
          <p:nvPr>
            <p:ph idx="1"/>
          </p:nvPr>
        </p:nvSpPr>
        <p:spPr/>
        <p:txBody>
          <a:bodyPr>
            <a:normAutofit/>
          </a:bodyPr>
          <a:lstStyle/>
          <a:p>
            <a:pPr marL="0" indent="0" algn="just">
              <a:lnSpc>
                <a:spcPct val="107000"/>
              </a:lnSpc>
              <a:spcAft>
                <a:spcPts val="800"/>
              </a:spcAft>
              <a:buNone/>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sr-Cyrl-RS" dirty="0">
                <a:latin typeface="Times New Roman" panose="02020603050405020304" pitchFamily="18" charset="0"/>
                <a:ea typeface="Calibri" panose="020F0502020204030204" pitchFamily="34" charset="0"/>
                <a:cs typeface="Times New Roman" panose="02020603050405020304" pitchFamily="18" charset="0"/>
              </a:rPr>
              <a:t>И овде,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ја</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не</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мислим</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да</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ће</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џез</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и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телевизија</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што</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зову</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култура</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конзумације</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убити</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праву</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културу</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хуманистичку</a:t>
            </a: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културу</a:t>
            </a:r>
            <a:r>
              <a:rPr lang="sr-Cyrl-R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sr-Cyrl-RS" dirty="0">
                <a:latin typeface="Times New Roman" panose="02020603050405020304" pitchFamily="18" charset="0"/>
                <a:ea typeface="Calibri" panose="020F0502020204030204" pitchFamily="34" charset="0"/>
                <a:cs typeface="Times New Roman" panose="02020603050405020304" pitchFamily="18" charset="0"/>
              </a:rPr>
              <a:t>Не мислим да се тако ствар поставља. </a:t>
            </a:r>
            <a:r>
              <a:rPr lang="sr-Cyrl-R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Али, ви који тиме некако управљате, ви то можете дозирати</a:t>
            </a:r>
            <a:r>
              <a:rPr lang="sr-Cyrl-RS"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више</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се</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исплати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бити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поштен</a:t>
            </a: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више</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се</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исплати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одржати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ниво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него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капитулирати</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sr-Cyrl-RS"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ctr">
              <a:lnSpc>
                <a:spcPct val="107000"/>
              </a:lnSpc>
              <a:spcAft>
                <a:spcPts val="800"/>
              </a:spcAft>
              <a:buNone/>
            </a:pPr>
            <a:r>
              <a:rPr lang="sr-Cyrl-RS" dirty="0">
                <a:latin typeface="Times New Roman" panose="02020603050405020304" pitchFamily="18" charset="0"/>
                <a:ea typeface="Calibri" panose="020F0502020204030204" pitchFamily="34" charset="0"/>
                <a:cs typeface="Times New Roman" panose="02020603050405020304" pitchFamily="18" charset="0"/>
              </a:rPr>
              <a:t>Иво Андрић, према: </a:t>
            </a:r>
            <a:r>
              <a:rPr lang="sr-Cyrl-RS" i="1" dirty="0">
                <a:latin typeface="Times New Roman" panose="02020603050405020304" pitchFamily="18" charset="0"/>
                <a:ea typeface="Calibri" panose="020F0502020204030204" pitchFamily="34" charset="0"/>
                <a:cs typeface="Times New Roman" panose="02020603050405020304" pitchFamily="18" charset="0"/>
              </a:rPr>
              <a:t>Писац говори својим делом</a:t>
            </a:r>
            <a:r>
              <a:rPr lang="sr-Cyrl-RS" dirty="0">
                <a:latin typeface="Times New Roman" panose="02020603050405020304" pitchFamily="18" charset="0"/>
                <a:ea typeface="Calibri" panose="020F0502020204030204" pitchFamily="34" charset="0"/>
                <a:cs typeface="Times New Roman" panose="02020603050405020304" pitchFamily="18" charset="0"/>
              </a:rPr>
              <a:t>, приредио и поговор написао Радован Вучковић, Београд: Београдски издавачко-графички завод: Српска књижевна задруга, 1994, 151; подвлачења М. Ђ.</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844332"/>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16.jpeg"/></Relationships>
</file>

<file path=ppt/theme/_rels/theme12.xml.rels><?xml version="1.0" encoding="UTF-8" standalone="yes"?>
<Relationships xmlns="http://schemas.openxmlformats.org/package/2006/relationships"><Relationship Id="rId1" Type="http://schemas.openxmlformats.org/officeDocument/2006/relationships/image" Target="../media/image18.jpeg"/></Relationships>
</file>

<file path=ppt/theme/_rels/theme13.xml.rels><?xml version="1.0" encoding="UTF-8" standalone="yes"?>
<Relationships xmlns="http://schemas.openxmlformats.org/package/2006/relationships"><Relationship Id="rId1" Type="http://schemas.openxmlformats.org/officeDocument/2006/relationships/image" Target="../media/image5.jpeg"/></Relationships>
</file>

<file path=ppt/theme/_rels/them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PPT-Templejt-Cirilic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ejt-Cirilica" id="{1F0E99CD-0752-1247-B9E4-0AD89F05F8C9}" vid="{15D8DE93-E97E-E54A-BB68-430387C19520}"/>
    </a:ext>
  </a:extLst>
</a:theme>
</file>

<file path=ppt/theme/theme10.xml><?xml version="1.0" encoding="utf-8"?>
<a:theme xmlns:a="http://schemas.openxmlformats.org/drawingml/2006/main" name="Austin">
  <a:themeElements>
    <a:clrScheme name="Horizont">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4_Diseño predeterminado">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Urban">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3.xml><?xml version="1.0" encoding="utf-8"?>
<a:theme xmlns:a="http://schemas.openxmlformats.org/drawingml/2006/main" name="1_Koordinatna mreža">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Koordinatna mreža">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Koordinatna mrež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ivic">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10_PPT-Templejt-Cirilic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ejt-Cirilica" id="{1F0E99CD-0752-1247-B9E4-0AD89F05F8C9}" vid="{15D8DE93-E97E-E54A-BB68-430387C19520}"/>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PPT-Templejt-Cirilic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ejt-Cirilica" id="{1F0E99CD-0752-1247-B9E4-0AD89F05F8C9}" vid="{15D8DE93-E97E-E54A-BB68-430387C19520}"/>
    </a:ext>
  </a:extLst>
</a:theme>
</file>

<file path=ppt/theme/theme3.xml><?xml version="1.0" encoding="utf-8"?>
<a:theme xmlns:a="http://schemas.openxmlformats.org/drawingml/2006/main" name="12_Koordinatna mreža">
  <a:themeElements>
    <a:clrScheme name="Daleko putovanj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Koordinatna mreža">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Koordinatna mrež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9_PPT-Templejt-Cirilic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Templejt-Cirilica" id="{1F0E99CD-0752-1247-B9E4-0AD89F05F8C9}" vid="{15D8DE93-E97E-E54A-BB68-430387C19520}"/>
    </a:ext>
  </a:extLst>
</a:theme>
</file>

<file path=ppt/theme/theme6.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plate">
  <a:themeElements>
    <a:clrScheme name="template 15">
      <a:dk1>
        <a:srgbClr val="4D4D4D"/>
      </a:dk1>
      <a:lt1>
        <a:srgbClr val="FFFFFF"/>
      </a:lt1>
      <a:dk2>
        <a:srgbClr val="4D4D4D"/>
      </a:dk2>
      <a:lt2>
        <a:srgbClr val="1F1111"/>
      </a:lt2>
      <a:accent1>
        <a:srgbClr val="393939"/>
      </a:accent1>
      <a:accent2>
        <a:srgbClr val="727272"/>
      </a:accent2>
      <a:accent3>
        <a:srgbClr val="FFFFFF"/>
      </a:accent3>
      <a:accent4>
        <a:srgbClr val="404040"/>
      </a:accent4>
      <a:accent5>
        <a:srgbClr val="AEAEAE"/>
      </a:accent5>
      <a:accent6>
        <a:srgbClr val="676767"/>
      </a:accent6>
      <a:hlink>
        <a:srgbClr val="D42424"/>
      </a:hlink>
      <a:folHlink>
        <a:srgbClr val="DDDDDD"/>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4D4D4D"/>
        </a:dk2>
        <a:lt2>
          <a:srgbClr val="18191C"/>
        </a:lt2>
        <a:accent1>
          <a:srgbClr val="1F2229"/>
        </a:accent1>
        <a:accent2>
          <a:srgbClr val="3B4A61"/>
        </a:accent2>
        <a:accent3>
          <a:srgbClr val="FFFFFF"/>
        </a:accent3>
        <a:accent4>
          <a:srgbClr val="404040"/>
        </a:accent4>
        <a:accent5>
          <a:srgbClr val="ABABAC"/>
        </a:accent5>
        <a:accent6>
          <a:srgbClr val="354257"/>
        </a:accent6>
        <a:hlink>
          <a:srgbClr val="718CAC"/>
        </a:hlink>
        <a:folHlink>
          <a:srgbClr val="DDDDDD"/>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4D4D4D"/>
        </a:dk2>
        <a:lt2>
          <a:srgbClr val="3E3B55"/>
        </a:lt2>
        <a:accent1>
          <a:srgbClr val="8D8DC2"/>
        </a:accent1>
        <a:accent2>
          <a:srgbClr val="777777"/>
        </a:accent2>
        <a:accent3>
          <a:srgbClr val="FFFFFF"/>
        </a:accent3>
        <a:accent4>
          <a:srgbClr val="404040"/>
        </a:accent4>
        <a:accent5>
          <a:srgbClr val="C5C5DD"/>
        </a:accent5>
        <a:accent6>
          <a:srgbClr val="6B6B6B"/>
        </a:accent6>
        <a:hlink>
          <a:srgbClr val="C0C0C0"/>
        </a:hlink>
        <a:folHlink>
          <a:srgbClr val="DDDDDD"/>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4D4D4D"/>
        </a:dk2>
        <a:lt2>
          <a:srgbClr val="26231E"/>
        </a:lt2>
        <a:accent1>
          <a:srgbClr val="D69F8C"/>
        </a:accent1>
        <a:accent2>
          <a:srgbClr val="AD8D82"/>
        </a:accent2>
        <a:accent3>
          <a:srgbClr val="FFFFFF"/>
        </a:accent3>
        <a:accent4>
          <a:srgbClr val="404040"/>
        </a:accent4>
        <a:accent5>
          <a:srgbClr val="E8CDC5"/>
        </a:accent5>
        <a:accent6>
          <a:srgbClr val="9C7F75"/>
        </a:accent6>
        <a:hlink>
          <a:srgbClr val="676068"/>
        </a:hlink>
        <a:folHlink>
          <a:srgbClr val="DDDDDD"/>
        </a:folHlink>
      </a:clrScheme>
      <a:clrMap bg1="lt1" tx1="dk1" bg2="lt2" tx2="dk2" accent1="accent1" accent2="accent2" accent3="accent3" accent4="accent4" accent5="accent5" accent6="accent6" hlink="hlink" folHlink="folHlink"/>
    </a:extraClrScheme>
    <a:extraClrScheme>
      <a:clrScheme name="template 15">
        <a:dk1>
          <a:srgbClr val="4D4D4D"/>
        </a:dk1>
        <a:lt1>
          <a:srgbClr val="FFFFFF"/>
        </a:lt1>
        <a:dk2>
          <a:srgbClr val="4D4D4D"/>
        </a:dk2>
        <a:lt2>
          <a:srgbClr val="1F1111"/>
        </a:lt2>
        <a:accent1>
          <a:srgbClr val="393939"/>
        </a:accent1>
        <a:accent2>
          <a:srgbClr val="727272"/>
        </a:accent2>
        <a:accent3>
          <a:srgbClr val="FFFFFF"/>
        </a:accent3>
        <a:accent4>
          <a:srgbClr val="404040"/>
        </a:accent4>
        <a:accent5>
          <a:srgbClr val="AEAEAE"/>
        </a:accent5>
        <a:accent6>
          <a:srgbClr val="676767"/>
        </a:accent6>
        <a:hlink>
          <a:srgbClr val="D42424"/>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pt_081">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PPT-Templejt-Cirilica.thmx</Template>
  <TotalTime>3508</TotalTime>
  <Words>2309</Words>
  <Application>Microsoft Office PowerPoint</Application>
  <PresentationFormat>Widescreen</PresentationFormat>
  <Paragraphs>145</Paragraphs>
  <Slides>31</Slides>
  <Notes>2</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31</vt:i4>
      </vt:variant>
    </vt:vector>
  </HeadingPairs>
  <TitlesOfParts>
    <vt:vector size="59" baseType="lpstr">
      <vt:lpstr>Arial</vt:lpstr>
      <vt:lpstr>Calibri</vt:lpstr>
      <vt:lpstr>Cambria</vt:lpstr>
      <vt:lpstr>Century Gothic</vt:lpstr>
      <vt:lpstr>Courier New</vt:lpstr>
      <vt:lpstr>Franklin Gothic Medium</vt:lpstr>
      <vt:lpstr>Georgia</vt:lpstr>
      <vt:lpstr>Palatino Linotype</vt:lpstr>
      <vt:lpstr>Times New Roman</vt:lpstr>
      <vt:lpstr>Trebuchet MS</vt:lpstr>
      <vt:lpstr>Wingdings</vt:lpstr>
      <vt:lpstr>Wingdings 2</vt:lpstr>
      <vt:lpstr>PPT-Templejt-Cirilica</vt:lpstr>
      <vt:lpstr>8_PPT-Templejt-Cirilica</vt:lpstr>
      <vt:lpstr>12_Koordinatna mreža</vt:lpstr>
      <vt:lpstr>1_Executive</vt:lpstr>
      <vt:lpstr>9_PPT-Templejt-Cirilica</vt:lpstr>
      <vt:lpstr>2_Diseño predeterminado</vt:lpstr>
      <vt:lpstr>template</vt:lpstr>
      <vt:lpstr>ppt_081</vt:lpstr>
      <vt:lpstr>Office Theme</vt:lpstr>
      <vt:lpstr>Austin</vt:lpstr>
      <vt:lpstr>4_Diseño predeterminado</vt:lpstr>
      <vt:lpstr>3_Urban</vt:lpstr>
      <vt:lpstr>1_Koordinatna mreža</vt:lpstr>
      <vt:lpstr>5_Diseño predeterminado</vt:lpstr>
      <vt:lpstr>Civic</vt:lpstr>
      <vt:lpstr>10_PPT-Templejt-Cirilica</vt:lpstr>
      <vt:lpstr> Између флауте и харфе:  Андрићево музиколошко писмо  Проф. др Мина Ђурић Филолошки факултет  Универзитета у Београду mina.djuric@fil.bg.ac.rs mina.m.djuric@gmail.com   </vt:lpstr>
      <vt:lpstr>PowerPoint Presentation</vt:lpstr>
      <vt:lpstr>Трансмедијални карактер авангарних дела: од интертекстуалности до интермедијалности дискурса</vt:lpstr>
      <vt:lpstr>Трансмедијални пародијски контрапункт високомиметичког и нискомиметичког</vt:lpstr>
      <vt:lpstr> Џез дада-изма Dada Tank, br. 1, 1922, 2, Дигитална Народна библиотека Србије </vt:lpstr>
      <vt:lpstr>Slide Title</vt:lpstr>
      <vt:lpstr>Алексић 1922: џез авангардног бунта, поетичког и културног превредновања </vt:lpstr>
      <vt:lpstr>Дучић 1929: џез као продукт хиперинфлације и опасне индустријализације уметности </vt:lpstr>
      <vt:lpstr>Андрић 1968: за или против џеза као културе? </vt:lpstr>
      <vt:lpstr>Каденца у музици и поезији</vt:lpstr>
      <vt:lpstr>Јован Дучић, „Подне”, 1902.</vt:lpstr>
      <vt:lpstr>Јован Дучић, „Акорди”, 1902.</vt:lpstr>
      <vt:lpstr>Јован Дучић, „Новембар”, 1905. </vt:lpstr>
      <vt:lpstr>Иво Андрић, Ex Ponto, 1918.</vt:lpstr>
      <vt:lpstr>Милош Црњански, „Стражилово”, 1921. </vt:lpstr>
      <vt:lpstr>Симболика музичког инструментаријума: како се кроз литерарне трансмузикализације феномена флауте или харфе сучељавају разнолики тематски, жанровски и поетички узуси Андрићевог дела?</vt:lpstr>
      <vt:lpstr>(Мета)поетички значај књижевних наратива о харфи:  чему доприноси лирско-прозна полифонија харфског призивања у потреби успостављања извесне хармоније сусрета идеја и перспектива у Андрићевом и медитативном проседеу других аутора? </vt:lpstr>
      <vt:lpstr>Зашто се за уметника склоног и визуелним сагледавањима код Андрића бира управо митотворна симболика аерофоног инструмента – флауте?</vt:lpstr>
      <vt:lpstr>Трансмузикализована концептуализација звука флауте између симболике индивидуалног и колективног код Андрића</vt:lpstr>
      <vt:lpstr>  </vt:lpstr>
      <vt:lpstr>PowerPoint Presentation</vt:lpstr>
      <vt:lpstr>Алеаторичка максимала</vt:lpstr>
      <vt:lpstr>PowerPoint Presentation</vt:lpstr>
      <vt:lpstr>PowerPoint Presentation</vt:lpstr>
      <vt:lpstr>„Лили Лалауна”, Иво Андрић, 1950.</vt:lpstr>
      <vt:lpstr>Зашто су Лили Лалауна и дурски трозвук милозвучни?</vt:lpstr>
      <vt:lpstr>PowerPoint Presentation</vt:lpstr>
      <vt:lpstr>PowerPoint Presentation</vt:lpstr>
      <vt:lpstr>Андрићева дефиниција трансмузикализације текста</vt:lpstr>
      <vt:lpstr>Најљубазније захваљујем на вашој пажњи!  Март, месец српског језика   Проф. др Мина Ђурић Филолошки факултет  Универзитета у Београду mina.djuric@fil.bg.ac.rs  </vt:lpstr>
      <vt:lpstr> Између флауте и харфе:  Андрићево музиколошко писмо  Проф. др Мина Ђурић Филолошки факултет  Универзитета у Београду mina.djuric@fil.bg.ac.rs mina.m.djuric@gmail.com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abc</dc:creator>
  <cp:lastModifiedBy>DELL</cp:lastModifiedBy>
  <cp:revision>441</cp:revision>
  <dcterms:created xsi:type="dcterms:W3CDTF">2022-04-03T15:22:20Z</dcterms:created>
  <dcterms:modified xsi:type="dcterms:W3CDTF">2024-10-14T21:47:41Z</dcterms:modified>
</cp:coreProperties>
</file>