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A5FA4-C3CC-4696-BA27-B3C55A64D421}" v="31" dt="2023-10-09T19:26:35.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Konjik" userId="699fdcf80f3784fd" providerId="LiveId" clId="{181A5FA4-C3CC-4696-BA27-B3C55A64D421}"/>
    <pc:docChg chg="undo custSel addSld delSld modSld">
      <pc:chgData name="Ivana Konjik" userId="699fdcf80f3784fd" providerId="LiveId" clId="{181A5FA4-C3CC-4696-BA27-B3C55A64D421}" dt="2023-10-11T19:32:01.831" v="661" actId="255"/>
      <pc:docMkLst>
        <pc:docMk/>
      </pc:docMkLst>
      <pc:sldChg chg="modSp mod">
        <pc:chgData name="Ivana Konjik" userId="699fdcf80f3784fd" providerId="LiveId" clId="{181A5FA4-C3CC-4696-BA27-B3C55A64D421}" dt="2023-10-11T19:25:07.592" v="635" actId="20577"/>
        <pc:sldMkLst>
          <pc:docMk/>
          <pc:sldMk cId="1637768882" sldId="258"/>
        </pc:sldMkLst>
        <pc:spChg chg="mod">
          <ac:chgData name="Ivana Konjik" userId="699fdcf80f3784fd" providerId="LiveId" clId="{181A5FA4-C3CC-4696-BA27-B3C55A64D421}" dt="2023-10-11T19:25:07.592" v="635" actId="20577"/>
          <ac:spMkLst>
            <pc:docMk/>
            <pc:sldMk cId="1637768882" sldId="258"/>
            <ac:spMk id="2" creationId="{A0489ED9-2BA4-CFBE-A9DF-D58F24F98B29}"/>
          </ac:spMkLst>
        </pc:spChg>
      </pc:sldChg>
      <pc:sldChg chg="modSp mod">
        <pc:chgData name="Ivana Konjik" userId="699fdcf80f3784fd" providerId="LiveId" clId="{181A5FA4-C3CC-4696-BA27-B3C55A64D421}" dt="2023-10-09T18:37:25.258" v="106" actId="6549"/>
        <pc:sldMkLst>
          <pc:docMk/>
          <pc:sldMk cId="2381600011" sldId="259"/>
        </pc:sldMkLst>
        <pc:spChg chg="mod">
          <ac:chgData name="Ivana Konjik" userId="699fdcf80f3784fd" providerId="LiveId" clId="{181A5FA4-C3CC-4696-BA27-B3C55A64D421}" dt="2023-10-09T18:37:25.258" v="106" actId="6549"/>
          <ac:spMkLst>
            <pc:docMk/>
            <pc:sldMk cId="2381600011" sldId="259"/>
            <ac:spMk id="2" creationId="{6AC8EF6C-FAE6-7B5D-D6BA-2E856685C665}"/>
          </ac:spMkLst>
        </pc:spChg>
      </pc:sldChg>
      <pc:sldChg chg="modSp mod">
        <pc:chgData name="Ivana Konjik" userId="699fdcf80f3784fd" providerId="LiveId" clId="{181A5FA4-C3CC-4696-BA27-B3C55A64D421}" dt="2023-10-09T18:37:54.989" v="110" actId="20577"/>
        <pc:sldMkLst>
          <pc:docMk/>
          <pc:sldMk cId="728385691" sldId="260"/>
        </pc:sldMkLst>
        <pc:spChg chg="mod">
          <ac:chgData name="Ivana Konjik" userId="699fdcf80f3784fd" providerId="LiveId" clId="{181A5FA4-C3CC-4696-BA27-B3C55A64D421}" dt="2023-10-09T18:37:54.989" v="110" actId="20577"/>
          <ac:spMkLst>
            <pc:docMk/>
            <pc:sldMk cId="728385691" sldId="260"/>
            <ac:spMk id="3" creationId="{B7F0EBE9-9CAA-6AE7-54D9-24E0E84A6769}"/>
          </ac:spMkLst>
        </pc:spChg>
      </pc:sldChg>
      <pc:sldChg chg="addSp modSp mod setBg">
        <pc:chgData name="Ivana Konjik" userId="699fdcf80f3784fd" providerId="LiveId" clId="{181A5FA4-C3CC-4696-BA27-B3C55A64D421}" dt="2023-10-08T11:50:28.108" v="89"/>
        <pc:sldMkLst>
          <pc:docMk/>
          <pc:sldMk cId="2857619605" sldId="262"/>
        </pc:sldMkLst>
        <pc:spChg chg="mod">
          <ac:chgData name="Ivana Konjik" userId="699fdcf80f3784fd" providerId="LiveId" clId="{181A5FA4-C3CC-4696-BA27-B3C55A64D421}" dt="2023-10-08T11:50:28.108" v="89"/>
          <ac:spMkLst>
            <pc:docMk/>
            <pc:sldMk cId="2857619605" sldId="262"/>
            <ac:spMk id="2" creationId="{1568686B-0FA9-EC93-877B-CAE2E9764A68}"/>
          </ac:spMkLst>
        </pc:spChg>
        <pc:spChg chg="mod">
          <ac:chgData name="Ivana Konjik" userId="699fdcf80f3784fd" providerId="LiveId" clId="{181A5FA4-C3CC-4696-BA27-B3C55A64D421}" dt="2023-10-04T16:16:35.905" v="9" actId="26606"/>
          <ac:spMkLst>
            <pc:docMk/>
            <pc:sldMk cId="2857619605" sldId="262"/>
            <ac:spMk id="3" creationId="{33324463-2EAF-2577-39A7-C79F666248C9}"/>
          </ac:spMkLst>
        </pc:spChg>
        <pc:spChg chg="mod ord">
          <ac:chgData name="Ivana Konjik" userId="699fdcf80f3784fd" providerId="LiveId" clId="{181A5FA4-C3CC-4696-BA27-B3C55A64D421}" dt="2023-10-04T16:16:35.905" v="9" actId="26606"/>
          <ac:spMkLst>
            <pc:docMk/>
            <pc:sldMk cId="2857619605" sldId="262"/>
            <ac:spMk id="4" creationId="{B040F154-9526-A886-656D-0CA433A1B20A}"/>
          </ac:spMkLst>
        </pc:spChg>
        <pc:spChg chg="add">
          <ac:chgData name="Ivana Konjik" userId="699fdcf80f3784fd" providerId="LiveId" clId="{181A5FA4-C3CC-4696-BA27-B3C55A64D421}" dt="2023-10-04T16:16:35.905" v="9" actId="26606"/>
          <ac:spMkLst>
            <pc:docMk/>
            <pc:sldMk cId="2857619605" sldId="262"/>
            <ac:spMk id="10" creationId="{7FF47CB7-972F-479F-A36D-9E72D26EC8DA}"/>
          </ac:spMkLst>
        </pc:spChg>
        <pc:spChg chg="add">
          <ac:chgData name="Ivana Konjik" userId="699fdcf80f3784fd" providerId="LiveId" clId="{181A5FA4-C3CC-4696-BA27-B3C55A64D421}" dt="2023-10-04T16:16:35.905" v="9" actId="26606"/>
          <ac:spMkLst>
            <pc:docMk/>
            <pc:sldMk cId="2857619605" sldId="262"/>
            <ac:spMk id="12" creationId="{0D153B68-5844-490D-8E67-F616D6D721CA}"/>
          </ac:spMkLst>
        </pc:spChg>
        <pc:spChg chg="add">
          <ac:chgData name="Ivana Konjik" userId="699fdcf80f3784fd" providerId="LiveId" clId="{181A5FA4-C3CC-4696-BA27-B3C55A64D421}" dt="2023-10-04T16:16:35.905" v="9" actId="26606"/>
          <ac:spMkLst>
            <pc:docMk/>
            <pc:sldMk cId="2857619605" sldId="262"/>
            <ac:spMk id="14" creationId="{9A0D773F-7A7D-4DBB-9DEA-86BB8B8F4BC8}"/>
          </ac:spMkLst>
        </pc:spChg>
        <pc:picChg chg="add mod">
          <ac:chgData name="Ivana Konjik" userId="699fdcf80f3784fd" providerId="LiveId" clId="{181A5FA4-C3CC-4696-BA27-B3C55A64D421}" dt="2023-10-04T16:16:35.905" v="9" actId="26606"/>
          <ac:picMkLst>
            <pc:docMk/>
            <pc:sldMk cId="2857619605" sldId="262"/>
            <ac:picMk id="5" creationId="{DDB6DD55-8117-E01B-F032-C058A791C4A8}"/>
          </ac:picMkLst>
        </pc:picChg>
      </pc:sldChg>
      <pc:sldChg chg="addSp modSp new mod setBg">
        <pc:chgData name="Ivana Konjik" userId="699fdcf80f3784fd" providerId="LiveId" clId="{181A5FA4-C3CC-4696-BA27-B3C55A64D421}" dt="2023-10-04T16:20:50.855" v="82" actId="26606"/>
        <pc:sldMkLst>
          <pc:docMk/>
          <pc:sldMk cId="2683912451" sldId="263"/>
        </pc:sldMkLst>
        <pc:spChg chg="mod">
          <ac:chgData name="Ivana Konjik" userId="699fdcf80f3784fd" providerId="LiveId" clId="{181A5FA4-C3CC-4696-BA27-B3C55A64D421}" dt="2023-10-04T16:20:50.855" v="82" actId="26606"/>
          <ac:spMkLst>
            <pc:docMk/>
            <pc:sldMk cId="2683912451" sldId="263"/>
            <ac:spMk id="2" creationId="{24958CC1-A726-5FA0-864C-F0A6E960A8C8}"/>
          </ac:spMkLst>
        </pc:spChg>
        <pc:spChg chg="mod">
          <ac:chgData name="Ivana Konjik" userId="699fdcf80f3784fd" providerId="LiveId" clId="{181A5FA4-C3CC-4696-BA27-B3C55A64D421}" dt="2023-10-04T16:20:50.855" v="82" actId="26606"/>
          <ac:spMkLst>
            <pc:docMk/>
            <pc:sldMk cId="2683912451" sldId="263"/>
            <ac:spMk id="3" creationId="{EDD9A380-14D8-393B-9600-84C6CC14888B}"/>
          </ac:spMkLst>
        </pc:spChg>
        <pc:spChg chg="mod ord">
          <ac:chgData name="Ivana Konjik" userId="699fdcf80f3784fd" providerId="LiveId" clId="{181A5FA4-C3CC-4696-BA27-B3C55A64D421}" dt="2023-10-04T16:20:50.855" v="82" actId="26606"/>
          <ac:spMkLst>
            <pc:docMk/>
            <pc:sldMk cId="2683912451" sldId="263"/>
            <ac:spMk id="4" creationId="{B8AA51C4-146A-4E83-EC7A-4BBEDF158A54}"/>
          </ac:spMkLst>
        </pc:spChg>
        <pc:spChg chg="add">
          <ac:chgData name="Ivana Konjik" userId="699fdcf80f3784fd" providerId="LiveId" clId="{181A5FA4-C3CC-4696-BA27-B3C55A64D421}" dt="2023-10-04T16:20:50.855" v="82" actId="26606"/>
          <ac:spMkLst>
            <pc:docMk/>
            <pc:sldMk cId="2683912451" sldId="263"/>
            <ac:spMk id="10" creationId="{7FF47CB7-972F-479F-A36D-9E72D26EC8DA}"/>
          </ac:spMkLst>
        </pc:spChg>
        <pc:spChg chg="add">
          <ac:chgData name="Ivana Konjik" userId="699fdcf80f3784fd" providerId="LiveId" clId="{181A5FA4-C3CC-4696-BA27-B3C55A64D421}" dt="2023-10-04T16:20:50.855" v="82" actId="26606"/>
          <ac:spMkLst>
            <pc:docMk/>
            <pc:sldMk cId="2683912451" sldId="263"/>
            <ac:spMk id="12" creationId="{0D153B68-5844-490D-8E67-F616D6D721CA}"/>
          </ac:spMkLst>
        </pc:spChg>
        <pc:spChg chg="add">
          <ac:chgData name="Ivana Konjik" userId="699fdcf80f3784fd" providerId="LiveId" clId="{181A5FA4-C3CC-4696-BA27-B3C55A64D421}" dt="2023-10-04T16:20:50.855" v="82" actId="26606"/>
          <ac:spMkLst>
            <pc:docMk/>
            <pc:sldMk cId="2683912451" sldId="263"/>
            <ac:spMk id="14" creationId="{9A0D773F-7A7D-4DBB-9DEA-86BB8B8F4BC8}"/>
          </ac:spMkLst>
        </pc:spChg>
        <pc:picChg chg="add mod">
          <ac:chgData name="Ivana Konjik" userId="699fdcf80f3784fd" providerId="LiveId" clId="{181A5FA4-C3CC-4696-BA27-B3C55A64D421}" dt="2023-10-04T16:20:50.855" v="82" actId="26606"/>
          <ac:picMkLst>
            <pc:docMk/>
            <pc:sldMk cId="2683912451" sldId="263"/>
            <ac:picMk id="5" creationId="{BAA5AE61-BD33-FF27-3FF7-2DCBB48E39DE}"/>
          </ac:picMkLst>
        </pc:picChg>
      </pc:sldChg>
      <pc:sldChg chg="addSp modSp new mod setBg">
        <pc:chgData name="Ivana Konjik" userId="699fdcf80f3784fd" providerId="LiveId" clId="{181A5FA4-C3CC-4696-BA27-B3C55A64D421}" dt="2023-10-11T19:28:15.702" v="645" actId="1076"/>
        <pc:sldMkLst>
          <pc:docMk/>
          <pc:sldMk cId="1925161172" sldId="264"/>
        </pc:sldMkLst>
        <pc:spChg chg="mod">
          <ac:chgData name="Ivana Konjik" userId="699fdcf80f3784fd" providerId="LiveId" clId="{181A5FA4-C3CC-4696-BA27-B3C55A64D421}" dt="2023-10-11T19:28:15.702" v="645" actId="1076"/>
          <ac:spMkLst>
            <pc:docMk/>
            <pc:sldMk cId="1925161172" sldId="264"/>
            <ac:spMk id="2" creationId="{E6B75460-864B-6414-4F59-D449458F18D8}"/>
          </ac:spMkLst>
        </pc:spChg>
        <pc:spChg chg="mod">
          <ac:chgData name="Ivana Konjik" userId="699fdcf80f3784fd" providerId="LiveId" clId="{181A5FA4-C3CC-4696-BA27-B3C55A64D421}" dt="2023-10-09T18:41:16" v="116" actId="26606"/>
          <ac:spMkLst>
            <pc:docMk/>
            <pc:sldMk cId="1925161172" sldId="264"/>
            <ac:spMk id="3" creationId="{AE0F2F7B-1B63-2630-B936-0A51D3D1D929}"/>
          </ac:spMkLst>
        </pc:spChg>
        <pc:spChg chg="mod ord">
          <ac:chgData name="Ivana Konjik" userId="699fdcf80f3784fd" providerId="LiveId" clId="{181A5FA4-C3CC-4696-BA27-B3C55A64D421}" dt="2023-10-09T18:41:16" v="116" actId="26606"/>
          <ac:spMkLst>
            <pc:docMk/>
            <pc:sldMk cId="1925161172" sldId="264"/>
            <ac:spMk id="4" creationId="{FA8DF57D-ABDE-7C7E-68FD-07DC18FDB4B9}"/>
          </ac:spMkLst>
        </pc:spChg>
        <pc:spChg chg="add">
          <ac:chgData name="Ivana Konjik" userId="699fdcf80f3784fd" providerId="LiveId" clId="{181A5FA4-C3CC-4696-BA27-B3C55A64D421}" dt="2023-10-09T18:41:16" v="116" actId="26606"/>
          <ac:spMkLst>
            <pc:docMk/>
            <pc:sldMk cId="1925161172" sldId="264"/>
            <ac:spMk id="10" creationId="{7FF47CB7-972F-479F-A36D-9E72D26EC8DA}"/>
          </ac:spMkLst>
        </pc:spChg>
        <pc:spChg chg="add">
          <ac:chgData name="Ivana Konjik" userId="699fdcf80f3784fd" providerId="LiveId" clId="{181A5FA4-C3CC-4696-BA27-B3C55A64D421}" dt="2023-10-09T18:41:16" v="116" actId="26606"/>
          <ac:spMkLst>
            <pc:docMk/>
            <pc:sldMk cId="1925161172" sldId="264"/>
            <ac:spMk id="12" creationId="{0D153B68-5844-490D-8E67-F616D6D721CA}"/>
          </ac:spMkLst>
        </pc:spChg>
        <pc:spChg chg="add">
          <ac:chgData name="Ivana Konjik" userId="699fdcf80f3784fd" providerId="LiveId" clId="{181A5FA4-C3CC-4696-BA27-B3C55A64D421}" dt="2023-10-09T18:41:16" v="116" actId="26606"/>
          <ac:spMkLst>
            <pc:docMk/>
            <pc:sldMk cId="1925161172" sldId="264"/>
            <ac:spMk id="14" creationId="{9A0D773F-7A7D-4DBB-9DEA-86BB8B8F4BC8}"/>
          </ac:spMkLst>
        </pc:spChg>
        <pc:picChg chg="add mod">
          <ac:chgData name="Ivana Konjik" userId="699fdcf80f3784fd" providerId="LiveId" clId="{181A5FA4-C3CC-4696-BA27-B3C55A64D421}" dt="2023-10-09T18:41:16" v="116" actId="26606"/>
          <ac:picMkLst>
            <pc:docMk/>
            <pc:sldMk cId="1925161172" sldId="264"/>
            <ac:picMk id="5" creationId="{80B922A1-2DF5-C1B4-2B97-B3AAABE5F182}"/>
          </ac:picMkLst>
        </pc:picChg>
      </pc:sldChg>
      <pc:sldChg chg="new del">
        <pc:chgData name="Ivana Konjik" userId="699fdcf80f3784fd" providerId="LiveId" clId="{181A5FA4-C3CC-4696-BA27-B3C55A64D421}" dt="2023-10-08T11:49:13.924" v="86" actId="47"/>
        <pc:sldMkLst>
          <pc:docMk/>
          <pc:sldMk cId="2102045180" sldId="264"/>
        </pc:sldMkLst>
      </pc:sldChg>
      <pc:sldChg chg="addSp delSp modSp new mod setBg">
        <pc:chgData name="Ivana Konjik" userId="699fdcf80f3784fd" providerId="LiveId" clId="{181A5FA4-C3CC-4696-BA27-B3C55A64D421}" dt="2023-10-09T18:48:13.704" v="187" actId="20577"/>
        <pc:sldMkLst>
          <pc:docMk/>
          <pc:sldMk cId="734924192" sldId="265"/>
        </pc:sldMkLst>
        <pc:spChg chg="add del mod">
          <ac:chgData name="Ivana Konjik" userId="699fdcf80f3784fd" providerId="LiveId" clId="{181A5FA4-C3CC-4696-BA27-B3C55A64D421}" dt="2023-10-09T18:47:19.400" v="180" actId="478"/>
          <ac:spMkLst>
            <pc:docMk/>
            <pc:sldMk cId="734924192" sldId="265"/>
            <ac:spMk id="2" creationId="{92578395-81DD-ABE0-73D3-27EC0096E287}"/>
          </ac:spMkLst>
        </pc:spChg>
        <pc:spChg chg="mod">
          <ac:chgData name="Ivana Konjik" userId="699fdcf80f3784fd" providerId="LiveId" clId="{181A5FA4-C3CC-4696-BA27-B3C55A64D421}" dt="2023-10-09T18:48:13.704" v="187" actId="20577"/>
          <ac:spMkLst>
            <pc:docMk/>
            <pc:sldMk cId="734924192" sldId="265"/>
            <ac:spMk id="3" creationId="{05ABA30F-F4AF-B3B4-0828-7319E0647628}"/>
          </ac:spMkLst>
        </pc:spChg>
        <pc:spChg chg="mod ord">
          <ac:chgData name="Ivana Konjik" userId="699fdcf80f3784fd" providerId="LiveId" clId="{181A5FA4-C3CC-4696-BA27-B3C55A64D421}" dt="2023-10-09T18:47:12.889" v="179" actId="26606"/>
          <ac:spMkLst>
            <pc:docMk/>
            <pc:sldMk cId="734924192" sldId="265"/>
            <ac:spMk id="4" creationId="{0EFFE268-8675-E1FB-2FB8-63355AE749DB}"/>
          </ac:spMkLst>
        </pc:spChg>
        <pc:spChg chg="add">
          <ac:chgData name="Ivana Konjik" userId="699fdcf80f3784fd" providerId="LiveId" clId="{181A5FA4-C3CC-4696-BA27-B3C55A64D421}" dt="2023-10-09T18:47:12.889" v="179" actId="26606"/>
          <ac:spMkLst>
            <pc:docMk/>
            <pc:sldMk cId="734924192" sldId="265"/>
            <ac:spMk id="8" creationId="{7FF47CB7-972F-479F-A36D-9E72D26EC8DA}"/>
          </ac:spMkLst>
        </pc:spChg>
        <pc:spChg chg="add">
          <ac:chgData name="Ivana Konjik" userId="699fdcf80f3784fd" providerId="LiveId" clId="{181A5FA4-C3CC-4696-BA27-B3C55A64D421}" dt="2023-10-09T18:47:12.889" v="179" actId="26606"/>
          <ac:spMkLst>
            <pc:docMk/>
            <pc:sldMk cId="734924192" sldId="265"/>
            <ac:spMk id="9" creationId="{0D153B68-5844-490D-8E67-F616D6D721CA}"/>
          </ac:spMkLst>
        </pc:spChg>
        <pc:spChg chg="add del">
          <ac:chgData name="Ivana Konjik" userId="699fdcf80f3784fd" providerId="LiveId" clId="{181A5FA4-C3CC-4696-BA27-B3C55A64D421}" dt="2023-10-09T18:46:03.273" v="166" actId="26606"/>
          <ac:spMkLst>
            <pc:docMk/>
            <pc:sldMk cId="734924192" sldId="265"/>
            <ac:spMk id="10" creationId="{D4420C61-30B9-D26F-6720-C32154CA34BF}"/>
          </ac:spMkLst>
        </pc:spChg>
        <pc:spChg chg="add del">
          <ac:chgData name="Ivana Konjik" userId="699fdcf80f3784fd" providerId="LiveId" clId="{181A5FA4-C3CC-4696-BA27-B3C55A64D421}" dt="2023-10-09T18:46:18.173" v="170" actId="26606"/>
          <ac:spMkLst>
            <pc:docMk/>
            <pc:sldMk cId="734924192" sldId="265"/>
            <ac:spMk id="11" creationId="{7FF47CB7-972F-479F-A36D-9E72D26EC8DA}"/>
          </ac:spMkLst>
        </pc:spChg>
        <pc:spChg chg="add del">
          <ac:chgData name="Ivana Konjik" userId="699fdcf80f3784fd" providerId="LiveId" clId="{181A5FA4-C3CC-4696-BA27-B3C55A64D421}" dt="2023-10-09T18:46:03.273" v="166" actId="26606"/>
          <ac:spMkLst>
            <pc:docMk/>
            <pc:sldMk cId="734924192" sldId="265"/>
            <ac:spMk id="12" creationId="{38505720-2558-A390-8612-99A55D48F42A}"/>
          </ac:spMkLst>
        </pc:spChg>
        <pc:spChg chg="add del">
          <ac:chgData name="Ivana Konjik" userId="699fdcf80f3784fd" providerId="LiveId" clId="{181A5FA4-C3CC-4696-BA27-B3C55A64D421}" dt="2023-10-09T18:46:18.173" v="170" actId="26606"/>
          <ac:spMkLst>
            <pc:docMk/>
            <pc:sldMk cId="734924192" sldId="265"/>
            <ac:spMk id="13" creationId="{0D153B68-5844-490D-8E67-F616D6D721CA}"/>
          </ac:spMkLst>
        </pc:spChg>
        <pc:spChg chg="add del">
          <ac:chgData name="Ivana Konjik" userId="699fdcf80f3784fd" providerId="LiveId" clId="{181A5FA4-C3CC-4696-BA27-B3C55A64D421}" dt="2023-10-09T18:46:03.273" v="166" actId="26606"/>
          <ac:spMkLst>
            <pc:docMk/>
            <pc:sldMk cId="734924192" sldId="265"/>
            <ac:spMk id="14" creationId="{F720743B-9C97-37DF-D56A-D2A9E750BD12}"/>
          </ac:spMkLst>
        </pc:spChg>
        <pc:spChg chg="add del">
          <ac:chgData name="Ivana Konjik" userId="699fdcf80f3784fd" providerId="LiveId" clId="{181A5FA4-C3CC-4696-BA27-B3C55A64D421}" dt="2023-10-09T18:46:18.173" v="170" actId="26606"/>
          <ac:spMkLst>
            <pc:docMk/>
            <pc:sldMk cId="734924192" sldId="265"/>
            <ac:spMk id="15" creationId="{9A0D773F-7A7D-4DBB-9DEA-86BB8B8F4BC8}"/>
          </ac:spMkLst>
        </pc:spChg>
        <pc:spChg chg="add del">
          <ac:chgData name="Ivana Konjik" userId="699fdcf80f3784fd" providerId="LiveId" clId="{181A5FA4-C3CC-4696-BA27-B3C55A64D421}" dt="2023-10-09T18:46:03.273" v="166" actId="26606"/>
          <ac:spMkLst>
            <pc:docMk/>
            <pc:sldMk cId="734924192" sldId="265"/>
            <ac:spMk id="16" creationId="{39C3539A-A126-556F-3B61-690C785C75D3}"/>
          </ac:spMkLst>
        </pc:spChg>
        <pc:spChg chg="add del">
          <ac:chgData name="Ivana Konjik" userId="699fdcf80f3784fd" providerId="LiveId" clId="{181A5FA4-C3CC-4696-BA27-B3C55A64D421}" dt="2023-10-09T18:46:03.273" v="166" actId="26606"/>
          <ac:spMkLst>
            <pc:docMk/>
            <pc:sldMk cId="734924192" sldId="265"/>
            <ac:spMk id="18" creationId="{E5089FB1-F28D-0DD0-436F-D094F3C82331}"/>
          </ac:spMkLst>
        </pc:spChg>
        <pc:spChg chg="add">
          <ac:chgData name="Ivana Konjik" userId="699fdcf80f3784fd" providerId="LiveId" clId="{181A5FA4-C3CC-4696-BA27-B3C55A64D421}" dt="2023-10-09T18:47:12.889" v="179" actId="26606"/>
          <ac:spMkLst>
            <pc:docMk/>
            <pc:sldMk cId="734924192" sldId="265"/>
            <ac:spMk id="21" creationId="{9A0D773F-7A7D-4DBB-9DEA-86BB8B8F4BC8}"/>
          </ac:spMkLst>
        </pc:spChg>
        <pc:spChg chg="add del">
          <ac:chgData name="Ivana Konjik" userId="699fdcf80f3784fd" providerId="LiveId" clId="{181A5FA4-C3CC-4696-BA27-B3C55A64D421}" dt="2023-10-09T18:46:46.899" v="174" actId="26606"/>
          <ac:spMkLst>
            <pc:docMk/>
            <pc:sldMk cId="734924192" sldId="265"/>
            <ac:spMk id="25" creationId="{5D13CC36-B950-4F02-9BAF-9A7EB267398C}"/>
          </ac:spMkLst>
        </pc:spChg>
        <pc:spChg chg="add del">
          <ac:chgData name="Ivana Konjik" userId="699fdcf80f3784fd" providerId="LiveId" clId="{181A5FA4-C3CC-4696-BA27-B3C55A64D421}" dt="2023-10-09T18:46:46.899" v="174" actId="26606"/>
          <ac:spMkLst>
            <pc:docMk/>
            <pc:sldMk cId="734924192" sldId="265"/>
            <ac:spMk id="27" creationId="{C1657055-16FE-41A2-B207-7880F6DCAB24}"/>
          </ac:spMkLst>
        </pc:spChg>
        <pc:spChg chg="add del">
          <ac:chgData name="Ivana Konjik" userId="699fdcf80f3784fd" providerId="LiveId" clId="{181A5FA4-C3CC-4696-BA27-B3C55A64D421}" dt="2023-10-09T18:46:46.899" v="174" actId="26606"/>
          <ac:spMkLst>
            <pc:docMk/>
            <pc:sldMk cId="734924192" sldId="265"/>
            <ac:spMk id="29" creationId="{F3BD3BB9-3CB5-4253-A27D-6B7904723DE3}"/>
          </ac:spMkLst>
        </pc:spChg>
        <pc:grpChg chg="add del">
          <ac:chgData name="Ivana Konjik" userId="699fdcf80f3784fd" providerId="LiveId" clId="{181A5FA4-C3CC-4696-BA27-B3C55A64D421}" dt="2023-10-09T18:47:09.639" v="178" actId="26606"/>
          <ac:grpSpMkLst>
            <pc:docMk/>
            <pc:sldMk cId="734924192" sldId="265"/>
            <ac:grpSpMk id="17" creationId="{442598CC-934A-7BCD-C691-B2FE74CEDE6E}"/>
          </ac:grpSpMkLst>
        </pc:grpChg>
        <pc:grpChg chg="add del">
          <ac:chgData name="Ivana Konjik" userId="699fdcf80f3784fd" providerId="LiveId" clId="{181A5FA4-C3CC-4696-BA27-B3C55A64D421}" dt="2023-10-09T18:46:57.821" v="176" actId="26606"/>
          <ac:grpSpMkLst>
            <pc:docMk/>
            <pc:sldMk cId="734924192" sldId="265"/>
            <ac:grpSpMk id="31" creationId="{442598CC-934A-7BCD-C691-B2FE74CEDE6E}"/>
          </ac:grpSpMkLst>
        </pc:grpChg>
        <pc:picChg chg="add del mod ord">
          <ac:chgData name="Ivana Konjik" userId="699fdcf80f3784fd" providerId="LiveId" clId="{181A5FA4-C3CC-4696-BA27-B3C55A64D421}" dt="2023-10-09T18:46:06.374" v="167" actId="478"/>
          <ac:picMkLst>
            <pc:docMk/>
            <pc:sldMk cId="734924192" sldId="265"/>
            <ac:picMk id="5" creationId="{A6774A55-7336-CF36-9DF0-76F6095E07F5}"/>
          </ac:picMkLst>
        </pc:picChg>
        <pc:picChg chg="add mod">
          <ac:chgData name="Ivana Konjik" userId="699fdcf80f3784fd" providerId="LiveId" clId="{181A5FA4-C3CC-4696-BA27-B3C55A64D421}" dt="2023-10-09T18:47:12.889" v="179" actId="26606"/>
          <ac:picMkLst>
            <pc:docMk/>
            <pc:sldMk cId="734924192" sldId="265"/>
            <ac:picMk id="6" creationId="{9D1048E9-49EA-79F6-4CD6-A76772FF87AB}"/>
          </ac:picMkLst>
        </pc:picChg>
      </pc:sldChg>
      <pc:sldChg chg="delSp add del setBg delDesignElem">
        <pc:chgData name="Ivana Konjik" userId="699fdcf80f3784fd" providerId="LiveId" clId="{181A5FA4-C3CC-4696-BA27-B3C55A64D421}" dt="2023-10-08T11:49:20.546" v="87" actId="47"/>
        <pc:sldMkLst>
          <pc:docMk/>
          <pc:sldMk cId="2256067329" sldId="265"/>
        </pc:sldMkLst>
        <pc:spChg chg="del">
          <ac:chgData name="Ivana Konjik" userId="699fdcf80f3784fd" providerId="LiveId" clId="{181A5FA4-C3CC-4696-BA27-B3C55A64D421}" dt="2023-10-08T11:49:11.539" v="85"/>
          <ac:spMkLst>
            <pc:docMk/>
            <pc:sldMk cId="2256067329" sldId="265"/>
            <ac:spMk id="10" creationId="{7FF47CB7-972F-479F-A36D-9E72D26EC8DA}"/>
          </ac:spMkLst>
        </pc:spChg>
        <pc:spChg chg="del">
          <ac:chgData name="Ivana Konjik" userId="699fdcf80f3784fd" providerId="LiveId" clId="{181A5FA4-C3CC-4696-BA27-B3C55A64D421}" dt="2023-10-08T11:49:11.539" v="85"/>
          <ac:spMkLst>
            <pc:docMk/>
            <pc:sldMk cId="2256067329" sldId="265"/>
            <ac:spMk id="12" creationId="{0D153B68-5844-490D-8E67-F616D6D721CA}"/>
          </ac:spMkLst>
        </pc:spChg>
        <pc:spChg chg="del">
          <ac:chgData name="Ivana Konjik" userId="699fdcf80f3784fd" providerId="LiveId" clId="{181A5FA4-C3CC-4696-BA27-B3C55A64D421}" dt="2023-10-08T11:49:11.539" v="85"/>
          <ac:spMkLst>
            <pc:docMk/>
            <pc:sldMk cId="2256067329" sldId="265"/>
            <ac:spMk id="14" creationId="{9A0D773F-7A7D-4DBB-9DEA-86BB8B8F4BC8}"/>
          </ac:spMkLst>
        </pc:spChg>
      </pc:sldChg>
      <pc:sldChg chg="addSp delSp modSp new mod setBg">
        <pc:chgData name="Ivana Konjik" userId="699fdcf80f3784fd" providerId="LiveId" clId="{181A5FA4-C3CC-4696-BA27-B3C55A64D421}" dt="2023-10-11T19:29:54.905" v="656" actId="1076"/>
        <pc:sldMkLst>
          <pc:docMk/>
          <pc:sldMk cId="3071964127" sldId="266"/>
        </pc:sldMkLst>
        <pc:spChg chg="mod">
          <ac:chgData name="Ivana Konjik" userId="699fdcf80f3784fd" providerId="LiveId" clId="{181A5FA4-C3CC-4696-BA27-B3C55A64D421}" dt="2023-10-11T19:29:51.719" v="655" actId="255"/>
          <ac:spMkLst>
            <pc:docMk/>
            <pc:sldMk cId="3071964127" sldId="266"/>
            <ac:spMk id="2" creationId="{A51C16B1-2FE7-0BBC-7FDD-5E773B12CFB5}"/>
          </ac:spMkLst>
        </pc:spChg>
        <pc:spChg chg="mod">
          <ac:chgData name="Ivana Konjik" userId="699fdcf80f3784fd" providerId="LiveId" clId="{181A5FA4-C3CC-4696-BA27-B3C55A64D421}" dt="2023-10-11T19:29:54.905" v="656" actId="1076"/>
          <ac:spMkLst>
            <pc:docMk/>
            <pc:sldMk cId="3071964127" sldId="266"/>
            <ac:spMk id="3" creationId="{97007847-4F0C-7337-58DC-9CF880A1992A}"/>
          </ac:spMkLst>
        </pc:spChg>
        <pc:spChg chg="mod ord">
          <ac:chgData name="Ivana Konjik" userId="699fdcf80f3784fd" providerId="LiveId" clId="{181A5FA4-C3CC-4696-BA27-B3C55A64D421}" dt="2023-10-09T18:50:44.403" v="212" actId="26606"/>
          <ac:spMkLst>
            <pc:docMk/>
            <pc:sldMk cId="3071964127" sldId="266"/>
            <ac:spMk id="4" creationId="{E04FF1A3-AC6C-58BE-40D9-3577C5E1A721}"/>
          </ac:spMkLst>
        </pc:spChg>
        <pc:spChg chg="add del">
          <ac:chgData name="Ivana Konjik" userId="699fdcf80f3784fd" providerId="LiveId" clId="{181A5FA4-C3CC-4696-BA27-B3C55A64D421}" dt="2023-10-09T18:50:37.999" v="207" actId="26606"/>
          <ac:spMkLst>
            <pc:docMk/>
            <pc:sldMk cId="3071964127" sldId="266"/>
            <ac:spMk id="10" creationId="{5D13CC36-B950-4F02-9BAF-9A7EB267398C}"/>
          </ac:spMkLst>
        </pc:spChg>
        <pc:spChg chg="add del">
          <ac:chgData name="Ivana Konjik" userId="699fdcf80f3784fd" providerId="LiveId" clId="{181A5FA4-C3CC-4696-BA27-B3C55A64D421}" dt="2023-10-09T18:50:37.999" v="207" actId="26606"/>
          <ac:spMkLst>
            <pc:docMk/>
            <pc:sldMk cId="3071964127" sldId="266"/>
            <ac:spMk id="12" creationId="{D1BDED99-B35B-4FEE-A274-8E8DB6FEEECF}"/>
          </ac:spMkLst>
        </pc:spChg>
        <pc:spChg chg="add del">
          <ac:chgData name="Ivana Konjik" userId="699fdcf80f3784fd" providerId="LiveId" clId="{181A5FA4-C3CC-4696-BA27-B3C55A64D421}" dt="2023-10-09T18:50:40.069" v="209" actId="26606"/>
          <ac:spMkLst>
            <pc:docMk/>
            <pc:sldMk cId="3071964127" sldId="266"/>
            <ac:spMk id="15" creationId="{A4813DE6-CC05-D4A6-57C6-34BDCB1C117C}"/>
          </ac:spMkLst>
        </pc:spChg>
        <pc:spChg chg="add del">
          <ac:chgData name="Ivana Konjik" userId="699fdcf80f3784fd" providerId="LiveId" clId="{181A5FA4-C3CC-4696-BA27-B3C55A64D421}" dt="2023-10-09T18:50:44.385" v="211" actId="26606"/>
          <ac:spMkLst>
            <pc:docMk/>
            <pc:sldMk cId="3071964127" sldId="266"/>
            <ac:spMk id="21" creationId="{7FF47CB7-972F-479F-A36D-9E72D26EC8DA}"/>
          </ac:spMkLst>
        </pc:spChg>
        <pc:spChg chg="add del">
          <ac:chgData name="Ivana Konjik" userId="699fdcf80f3784fd" providerId="LiveId" clId="{181A5FA4-C3CC-4696-BA27-B3C55A64D421}" dt="2023-10-09T18:50:44.385" v="211" actId="26606"/>
          <ac:spMkLst>
            <pc:docMk/>
            <pc:sldMk cId="3071964127" sldId="266"/>
            <ac:spMk id="22" creationId="{0D153B68-5844-490D-8E67-F616D6D721CA}"/>
          </ac:spMkLst>
        </pc:spChg>
        <pc:spChg chg="add del">
          <ac:chgData name="Ivana Konjik" userId="699fdcf80f3784fd" providerId="LiveId" clId="{181A5FA4-C3CC-4696-BA27-B3C55A64D421}" dt="2023-10-09T18:50:44.385" v="211" actId="26606"/>
          <ac:spMkLst>
            <pc:docMk/>
            <pc:sldMk cId="3071964127" sldId="266"/>
            <ac:spMk id="23" creationId="{9A0D773F-7A7D-4DBB-9DEA-86BB8B8F4BC8}"/>
          </ac:spMkLst>
        </pc:spChg>
        <pc:spChg chg="add">
          <ac:chgData name="Ivana Konjik" userId="699fdcf80f3784fd" providerId="LiveId" clId="{181A5FA4-C3CC-4696-BA27-B3C55A64D421}" dt="2023-10-09T18:50:44.403" v="212" actId="26606"/>
          <ac:spMkLst>
            <pc:docMk/>
            <pc:sldMk cId="3071964127" sldId="266"/>
            <ac:spMk id="25" creationId="{5D13CC36-B950-4F02-9BAF-9A7EB267398C}"/>
          </ac:spMkLst>
        </pc:spChg>
        <pc:spChg chg="add">
          <ac:chgData name="Ivana Konjik" userId="699fdcf80f3784fd" providerId="LiveId" clId="{181A5FA4-C3CC-4696-BA27-B3C55A64D421}" dt="2023-10-09T18:50:44.403" v="212" actId="26606"/>
          <ac:spMkLst>
            <pc:docMk/>
            <pc:sldMk cId="3071964127" sldId="266"/>
            <ac:spMk id="26" creationId="{D1BDED99-B35B-4FEE-A274-8E8DB6FEEECF}"/>
          </ac:spMkLst>
        </pc:spChg>
        <pc:grpChg chg="add del">
          <ac:chgData name="Ivana Konjik" userId="699fdcf80f3784fd" providerId="LiveId" clId="{181A5FA4-C3CC-4696-BA27-B3C55A64D421}" dt="2023-10-09T18:50:40.069" v="209" actId="26606"/>
          <ac:grpSpMkLst>
            <pc:docMk/>
            <pc:sldMk cId="3071964127" sldId="266"/>
            <ac:grpSpMk id="16" creationId="{4D3BD428-BE12-D76F-5331-338B22BA4D4F}"/>
          </ac:grpSpMkLst>
        </pc:grpChg>
        <pc:grpChg chg="add del">
          <ac:chgData name="Ivana Konjik" userId="699fdcf80f3784fd" providerId="LiveId" clId="{181A5FA4-C3CC-4696-BA27-B3C55A64D421}" dt="2023-10-09T18:50:40.069" v="209" actId="26606"/>
          <ac:grpSpMkLst>
            <pc:docMk/>
            <pc:sldMk cId="3071964127" sldId="266"/>
            <ac:grpSpMk id="19" creationId="{D0C531AC-B951-C983-A9F9-A57678E3B22D}"/>
          </ac:grpSpMkLst>
        </pc:grpChg>
        <pc:picChg chg="add mod ord">
          <ac:chgData name="Ivana Konjik" userId="699fdcf80f3784fd" providerId="LiveId" clId="{181A5FA4-C3CC-4696-BA27-B3C55A64D421}" dt="2023-10-09T18:50:44.403" v="212" actId="26606"/>
          <ac:picMkLst>
            <pc:docMk/>
            <pc:sldMk cId="3071964127" sldId="266"/>
            <ac:picMk id="5" creationId="{8E8BDB35-7633-27A9-A4A4-CFE587E9F057}"/>
          </ac:picMkLst>
        </pc:picChg>
      </pc:sldChg>
      <pc:sldChg chg="addSp delSp modSp new mod setBg">
        <pc:chgData name="Ivana Konjik" userId="699fdcf80f3784fd" providerId="LiveId" clId="{181A5FA4-C3CC-4696-BA27-B3C55A64D421}" dt="2023-10-09T18:55:01.825" v="305" actId="27636"/>
        <pc:sldMkLst>
          <pc:docMk/>
          <pc:sldMk cId="1831651522" sldId="267"/>
        </pc:sldMkLst>
        <pc:spChg chg="del">
          <ac:chgData name="Ivana Konjik" userId="699fdcf80f3784fd" providerId="LiveId" clId="{181A5FA4-C3CC-4696-BA27-B3C55A64D421}" dt="2023-10-09T18:51:22.018" v="220" actId="478"/>
          <ac:spMkLst>
            <pc:docMk/>
            <pc:sldMk cId="1831651522" sldId="267"/>
            <ac:spMk id="2" creationId="{0802B026-0EC4-98B4-9375-1026B75ABC94}"/>
          </ac:spMkLst>
        </pc:spChg>
        <pc:spChg chg="mod">
          <ac:chgData name="Ivana Konjik" userId="699fdcf80f3784fd" providerId="LiveId" clId="{181A5FA4-C3CC-4696-BA27-B3C55A64D421}" dt="2023-10-09T18:55:01.825" v="305" actId="27636"/>
          <ac:spMkLst>
            <pc:docMk/>
            <pc:sldMk cId="1831651522" sldId="267"/>
            <ac:spMk id="3" creationId="{192CFCD6-689A-D2E7-C549-483DF87C49B5}"/>
          </ac:spMkLst>
        </pc:spChg>
        <pc:spChg chg="mod ord">
          <ac:chgData name="Ivana Konjik" userId="699fdcf80f3784fd" providerId="LiveId" clId="{181A5FA4-C3CC-4696-BA27-B3C55A64D421}" dt="2023-10-09T18:54:18.020" v="266" actId="26606"/>
          <ac:spMkLst>
            <pc:docMk/>
            <pc:sldMk cId="1831651522" sldId="267"/>
            <ac:spMk id="4" creationId="{69213061-77BC-95C5-F2DA-BBD704DA3492}"/>
          </ac:spMkLst>
        </pc:spChg>
        <pc:spChg chg="add">
          <ac:chgData name="Ivana Konjik" userId="699fdcf80f3784fd" providerId="LiveId" clId="{181A5FA4-C3CC-4696-BA27-B3C55A64D421}" dt="2023-10-09T18:54:18.020" v="266" actId="26606"/>
          <ac:spMkLst>
            <pc:docMk/>
            <pc:sldMk cId="1831651522" sldId="267"/>
            <ac:spMk id="10" creationId="{7FF47CB7-972F-479F-A36D-9E72D26EC8DA}"/>
          </ac:spMkLst>
        </pc:spChg>
        <pc:spChg chg="add">
          <ac:chgData name="Ivana Konjik" userId="699fdcf80f3784fd" providerId="LiveId" clId="{181A5FA4-C3CC-4696-BA27-B3C55A64D421}" dt="2023-10-09T18:54:18.020" v="266" actId="26606"/>
          <ac:spMkLst>
            <pc:docMk/>
            <pc:sldMk cId="1831651522" sldId="267"/>
            <ac:spMk id="12" creationId="{0D153B68-5844-490D-8E67-F616D6D721CA}"/>
          </ac:spMkLst>
        </pc:spChg>
        <pc:spChg chg="add">
          <ac:chgData name="Ivana Konjik" userId="699fdcf80f3784fd" providerId="LiveId" clId="{181A5FA4-C3CC-4696-BA27-B3C55A64D421}" dt="2023-10-09T18:54:18.020" v="266" actId="26606"/>
          <ac:spMkLst>
            <pc:docMk/>
            <pc:sldMk cId="1831651522" sldId="267"/>
            <ac:spMk id="14" creationId="{9A0D773F-7A7D-4DBB-9DEA-86BB8B8F4BC8}"/>
          </ac:spMkLst>
        </pc:spChg>
        <pc:picChg chg="add mod">
          <ac:chgData name="Ivana Konjik" userId="699fdcf80f3784fd" providerId="LiveId" clId="{181A5FA4-C3CC-4696-BA27-B3C55A64D421}" dt="2023-10-09T18:54:18.020" v="266" actId="26606"/>
          <ac:picMkLst>
            <pc:docMk/>
            <pc:sldMk cId="1831651522" sldId="267"/>
            <ac:picMk id="5" creationId="{01239207-EBDB-DAAA-9522-045693D6BD93}"/>
          </ac:picMkLst>
        </pc:picChg>
      </pc:sldChg>
      <pc:sldChg chg="addSp modSp new mod setBg">
        <pc:chgData name="Ivana Konjik" userId="699fdcf80f3784fd" providerId="LiveId" clId="{181A5FA4-C3CC-4696-BA27-B3C55A64D421}" dt="2023-10-09T18:58:38.711" v="323" actId="27636"/>
        <pc:sldMkLst>
          <pc:docMk/>
          <pc:sldMk cId="1843667717" sldId="268"/>
        </pc:sldMkLst>
        <pc:spChg chg="mod">
          <ac:chgData name="Ivana Konjik" userId="699fdcf80f3784fd" providerId="LiveId" clId="{181A5FA4-C3CC-4696-BA27-B3C55A64D421}" dt="2023-10-09T18:58:26.929" v="320" actId="26606"/>
          <ac:spMkLst>
            <pc:docMk/>
            <pc:sldMk cId="1843667717" sldId="268"/>
            <ac:spMk id="2" creationId="{F797D217-B2B4-D1E6-69EE-EB1FB54739F7}"/>
          </ac:spMkLst>
        </pc:spChg>
        <pc:spChg chg="mod">
          <ac:chgData name="Ivana Konjik" userId="699fdcf80f3784fd" providerId="LiveId" clId="{181A5FA4-C3CC-4696-BA27-B3C55A64D421}" dt="2023-10-09T18:58:38.711" v="323" actId="27636"/>
          <ac:spMkLst>
            <pc:docMk/>
            <pc:sldMk cId="1843667717" sldId="268"/>
            <ac:spMk id="3" creationId="{9A102D2B-FAE6-A631-BC3B-EBDEA216B696}"/>
          </ac:spMkLst>
        </pc:spChg>
        <pc:spChg chg="mod ord">
          <ac:chgData name="Ivana Konjik" userId="699fdcf80f3784fd" providerId="LiveId" clId="{181A5FA4-C3CC-4696-BA27-B3C55A64D421}" dt="2023-10-09T18:58:26.929" v="320" actId="26606"/>
          <ac:spMkLst>
            <pc:docMk/>
            <pc:sldMk cId="1843667717" sldId="268"/>
            <ac:spMk id="4" creationId="{C3AE3D32-4890-E2DC-900F-0F45BA00B7AB}"/>
          </ac:spMkLst>
        </pc:spChg>
        <pc:grpChg chg="add">
          <ac:chgData name="Ivana Konjik" userId="699fdcf80f3784fd" providerId="LiveId" clId="{181A5FA4-C3CC-4696-BA27-B3C55A64D421}" dt="2023-10-09T18:58:26.929" v="320" actId="26606"/>
          <ac:grpSpMkLst>
            <pc:docMk/>
            <pc:sldMk cId="1843667717" sldId="268"/>
            <ac:grpSpMk id="10" creationId="{442598CC-934A-7BCD-C691-B2FE74CEDE6E}"/>
          </ac:grpSpMkLst>
        </pc:grpChg>
        <pc:picChg chg="add mod">
          <ac:chgData name="Ivana Konjik" userId="699fdcf80f3784fd" providerId="LiveId" clId="{181A5FA4-C3CC-4696-BA27-B3C55A64D421}" dt="2023-10-09T18:58:26.929" v="320" actId="26606"/>
          <ac:picMkLst>
            <pc:docMk/>
            <pc:sldMk cId="1843667717" sldId="268"/>
            <ac:picMk id="5" creationId="{32FD051F-4838-9FC7-1DF0-1B24DC514F8B}"/>
          </ac:picMkLst>
        </pc:picChg>
      </pc:sldChg>
      <pc:sldChg chg="addSp modSp new mod setBg">
        <pc:chgData name="Ivana Konjik" userId="699fdcf80f3784fd" providerId="LiveId" clId="{181A5FA4-C3CC-4696-BA27-B3C55A64D421}" dt="2023-10-11T19:30:48.315" v="658" actId="2711"/>
        <pc:sldMkLst>
          <pc:docMk/>
          <pc:sldMk cId="986948319" sldId="269"/>
        </pc:sldMkLst>
        <pc:spChg chg="mod">
          <ac:chgData name="Ivana Konjik" userId="699fdcf80f3784fd" providerId="LiveId" clId="{181A5FA4-C3CC-4696-BA27-B3C55A64D421}" dt="2023-10-11T19:30:36.287" v="657" actId="255"/>
          <ac:spMkLst>
            <pc:docMk/>
            <pc:sldMk cId="986948319" sldId="269"/>
            <ac:spMk id="2" creationId="{8D8C1CE8-5152-B543-CB08-67E3372DDFCE}"/>
          </ac:spMkLst>
        </pc:spChg>
        <pc:spChg chg="mod">
          <ac:chgData name="Ivana Konjik" userId="699fdcf80f3784fd" providerId="LiveId" clId="{181A5FA4-C3CC-4696-BA27-B3C55A64D421}" dt="2023-10-11T19:30:48.315" v="658" actId="2711"/>
          <ac:spMkLst>
            <pc:docMk/>
            <pc:sldMk cId="986948319" sldId="269"/>
            <ac:spMk id="3" creationId="{6BB06100-409A-4F15-2193-90F45DF95811}"/>
          </ac:spMkLst>
        </pc:spChg>
        <pc:spChg chg="mod ord">
          <ac:chgData name="Ivana Konjik" userId="699fdcf80f3784fd" providerId="LiveId" clId="{181A5FA4-C3CC-4696-BA27-B3C55A64D421}" dt="2023-10-09T19:02:00.704" v="347" actId="26606"/>
          <ac:spMkLst>
            <pc:docMk/>
            <pc:sldMk cId="986948319" sldId="269"/>
            <ac:spMk id="4" creationId="{1082B03B-9AE1-68B5-AB88-E296E880375A}"/>
          </ac:spMkLst>
        </pc:spChg>
        <pc:spChg chg="add">
          <ac:chgData name="Ivana Konjik" userId="699fdcf80f3784fd" providerId="LiveId" clId="{181A5FA4-C3CC-4696-BA27-B3C55A64D421}" dt="2023-10-09T19:02:00.704" v="347" actId="26606"/>
          <ac:spMkLst>
            <pc:docMk/>
            <pc:sldMk cId="986948319" sldId="269"/>
            <ac:spMk id="10" creationId="{7FF47CB7-972F-479F-A36D-9E72D26EC8DA}"/>
          </ac:spMkLst>
        </pc:spChg>
        <pc:spChg chg="add">
          <ac:chgData name="Ivana Konjik" userId="699fdcf80f3784fd" providerId="LiveId" clId="{181A5FA4-C3CC-4696-BA27-B3C55A64D421}" dt="2023-10-09T19:02:00.704" v="347" actId="26606"/>
          <ac:spMkLst>
            <pc:docMk/>
            <pc:sldMk cId="986948319" sldId="269"/>
            <ac:spMk id="12" creationId="{0D153B68-5844-490D-8E67-F616D6D721CA}"/>
          </ac:spMkLst>
        </pc:spChg>
        <pc:spChg chg="add">
          <ac:chgData name="Ivana Konjik" userId="699fdcf80f3784fd" providerId="LiveId" clId="{181A5FA4-C3CC-4696-BA27-B3C55A64D421}" dt="2023-10-09T19:02:00.704" v="347" actId="26606"/>
          <ac:spMkLst>
            <pc:docMk/>
            <pc:sldMk cId="986948319" sldId="269"/>
            <ac:spMk id="14" creationId="{9A0D773F-7A7D-4DBB-9DEA-86BB8B8F4BC8}"/>
          </ac:spMkLst>
        </pc:spChg>
        <pc:picChg chg="add mod">
          <ac:chgData name="Ivana Konjik" userId="699fdcf80f3784fd" providerId="LiveId" clId="{181A5FA4-C3CC-4696-BA27-B3C55A64D421}" dt="2023-10-09T19:02:00.704" v="347" actId="26606"/>
          <ac:picMkLst>
            <pc:docMk/>
            <pc:sldMk cId="986948319" sldId="269"/>
            <ac:picMk id="5" creationId="{D54C553B-F93A-2894-5581-293022BBBCCC}"/>
          </ac:picMkLst>
        </pc:picChg>
      </pc:sldChg>
      <pc:sldChg chg="addSp delSp modSp new mod setBg">
        <pc:chgData name="Ivana Konjik" userId="699fdcf80f3784fd" providerId="LiveId" clId="{181A5FA4-C3CC-4696-BA27-B3C55A64D421}" dt="2023-10-09T19:08:22.329" v="393" actId="14100"/>
        <pc:sldMkLst>
          <pc:docMk/>
          <pc:sldMk cId="1992137435" sldId="270"/>
        </pc:sldMkLst>
        <pc:spChg chg="del">
          <ac:chgData name="Ivana Konjik" userId="699fdcf80f3784fd" providerId="LiveId" clId="{181A5FA4-C3CC-4696-BA27-B3C55A64D421}" dt="2023-10-09T19:02:51.623" v="355" actId="478"/>
          <ac:spMkLst>
            <pc:docMk/>
            <pc:sldMk cId="1992137435" sldId="270"/>
            <ac:spMk id="2" creationId="{A8F07150-21A6-9CB9-7675-2F5E42D75C73}"/>
          </ac:spMkLst>
        </pc:spChg>
        <pc:spChg chg="mod">
          <ac:chgData name="Ivana Konjik" userId="699fdcf80f3784fd" providerId="LiveId" clId="{181A5FA4-C3CC-4696-BA27-B3C55A64D421}" dt="2023-10-09T19:08:22.329" v="393" actId="14100"/>
          <ac:spMkLst>
            <pc:docMk/>
            <pc:sldMk cId="1992137435" sldId="270"/>
            <ac:spMk id="3" creationId="{1DA976DD-5A2E-333E-1665-C09D7B22D74C}"/>
          </ac:spMkLst>
        </pc:spChg>
        <pc:spChg chg="mod ord">
          <ac:chgData name="Ivana Konjik" userId="699fdcf80f3784fd" providerId="LiveId" clId="{181A5FA4-C3CC-4696-BA27-B3C55A64D421}" dt="2023-10-09T19:08:02.179" v="383" actId="26606"/>
          <ac:spMkLst>
            <pc:docMk/>
            <pc:sldMk cId="1992137435" sldId="270"/>
            <ac:spMk id="4" creationId="{6BC8849D-E91C-4812-14CB-2C098167AF66}"/>
          </ac:spMkLst>
        </pc:spChg>
        <pc:spChg chg="add">
          <ac:chgData name="Ivana Konjik" userId="699fdcf80f3784fd" providerId="LiveId" clId="{181A5FA4-C3CC-4696-BA27-B3C55A64D421}" dt="2023-10-09T19:08:02.179" v="383" actId="26606"/>
          <ac:spMkLst>
            <pc:docMk/>
            <pc:sldMk cId="1992137435" sldId="270"/>
            <ac:spMk id="10" creationId="{7FF47CB7-972F-479F-A36D-9E72D26EC8DA}"/>
          </ac:spMkLst>
        </pc:spChg>
        <pc:spChg chg="add">
          <ac:chgData name="Ivana Konjik" userId="699fdcf80f3784fd" providerId="LiveId" clId="{181A5FA4-C3CC-4696-BA27-B3C55A64D421}" dt="2023-10-09T19:08:02.179" v="383" actId="26606"/>
          <ac:spMkLst>
            <pc:docMk/>
            <pc:sldMk cId="1992137435" sldId="270"/>
            <ac:spMk id="12" creationId="{0D153B68-5844-490D-8E67-F616D6D721CA}"/>
          </ac:spMkLst>
        </pc:spChg>
        <pc:spChg chg="add">
          <ac:chgData name="Ivana Konjik" userId="699fdcf80f3784fd" providerId="LiveId" clId="{181A5FA4-C3CC-4696-BA27-B3C55A64D421}" dt="2023-10-09T19:08:02.179" v="383" actId="26606"/>
          <ac:spMkLst>
            <pc:docMk/>
            <pc:sldMk cId="1992137435" sldId="270"/>
            <ac:spMk id="14" creationId="{9A0D773F-7A7D-4DBB-9DEA-86BB8B8F4BC8}"/>
          </ac:spMkLst>
        </pc:spChg>
        <pc:picChg chg="add mod">
          <ac:chgData name="Ivana Konjik" userId="699fdcf80f3784fd" providerId="LiveId" clId="{181A5FA4-C3CC-4696-BA27-B3C55A64D421}" dt="2023-10-09T19:08:02.179" v="383" actId="26606"/>
          <ac:picMkLst>
            <pc:docMk/>
            <pc:sldMk cId="1992137435" sldId="270"/>
            <ac:picMk id="5" creationId="{717C895B-4285-B3AE-8E08-6CFD3FD3A698}"/>
          </ac:picMkLst>
        </pc:picChg>
      </pc:sldChg>
      <pc:sldChg chg="addSp modSp new mod setBg">
        <pc:chgData name="Ivana Konjik" userId="699fdcf80f3784fd" providerId="LiveId" clId="{181A5FA4-C3CC-4696-BA27-B3C55A64D421}" dt="2023-10-11T19:31:04.482" v="659" actId="255"/>
        <pc:sldMkLst>
          <pc:docMk/>
          <pc:sldMk cId="2620191179" sldId="271"/>
        </pc:sldMkLst>
        <pc:spChg chg="mod">
          <ac:chgData name="Ivana Konjik" userId="699fdcf80f3784fd" providerId="LiveId" clId="{181A5FA4-C3CC-4696-BA27-B3C55A64D421}" dt="2023-10-11T19:31:04.482" v="659" actId="255"/>
          <ac:spMkLst>
            <pc:docMk/>
            <pc:sldMk cId="2620191179" sldId="271"/>
            <ac:spMk id="2" creationId="{4B23168F-EC67-E701-E779-1D786B817724}"/>
          </ac:spMkLst>
        </pc:spChg>
        <pc:spChg chg="mod">
          <ac:chgData name="Ivana Konjik" userId="699fdcf80f3784fd" providerId="LiveId" clId="{181A5FA4-C3CC-4696-BA27-B3C55A64D421}" dt="2023-10-09T19:10:48.404" v="416" actId="27636"/>
          <ac:spMkLst>
            <pc:docMk/>
            <pc:sldMk cId="2620191179" sldId="271"/>
            <ac:spMk id="3" creationId="{074EB260-4E59-AEB4-3659-A7CF18680771}"/>
          </ac:spMkLst>
        </pc:spChg>
        <pc:spChg chg="mod">
          <ac:chgData name="Ivana Konjik" userId="699fdcf80f3784fd" providerId="LiveId" clId="{181A5FA4-C3CC-4696-BA27-B3C55A64D421}" dt="2023-10-09T19:10:33.232" v="412" actId="26606"/>
          <ac:spMkLst>
            <pc:docMk/>
            <pc:sldMk cId="2620191179" sldId="271"/>
            <ac:spMk id="4" creationId="{8CDB137F-BF3D-9520-A651-588882EF9F22}"/>
          </ac:spMkLst>
        </pc:spChg>
        <pc:spChg chg="add">
          <ac:chgData name="Ivana Konjik" userId="699fdcf80f3784fd" providerId="LiveId" clId="{181A5FA4-C3CC-4696-BA27-B3C55A64D421}" dt="2023-10-09T19:10:33.232" v="412" actId="26606"/>
          <ac:spMkLst>
            <pc:docMk/>
            <pc:sldMk cId="2620191179" sldId="271"/>
            <ac:spMk id="10" creationId="{6897DEB4-4A88-4293-A935-9B25506C1530}"/>
          </ac:spMkLst>
        </pc:spChg>
        <pc:spChg chg="add">
          <ac:chgData name="Ivana Konjik" userId="699fdcf80f3784fd" providerId="LiveId" clId="{181A5FA4-C3CC-4696-BA27-B3C55A64D421}" dt="2023-10-09T19:10:33.232" v="412" actId="26606"/>
          <ac:spMkLst>
            <pc:docMk/>
            <pc:sldMk cId="2620191179" sldId="271"/>
            <ac:spMk id="12" creationId="{FBE42BC3-6707-4CBF-9386-048B994A4F19}"/>
          </ac:spMkLst>
        </pc:spChg>
        <pc:picChg chg="add mod ord">
          <ac:chgData name="Ivana Konjik" userId="699fdcf80f3784fd" providerId="LiveId" clId="{181A5FA4-C3CC-4696-BA27-B3C55A64D421}" dt="2023-10-09T19:10:33.232" v="412" actId="26606"/>
          <ac:picMkLst>
            <pc:docMk/>
            <pc:sldMk cId="2620191179" sldId="271"/>
            <ac:picMk id="5" creationId="{C50B54D8-2E0A-4088-E8C5-EBC773E88821}"/>
          </ac:picMkLst>
        </pc:picChg>
      </pc:sldChg>
      <pc:sldChg chg="addSp delSp modSp new mod setBg">
        <pc:chgData name="Ivana Konjik" userId="699fdcf80f3784fd" providerId="LiveId" clId="{181A5FA4-C3CC-4696-BA27-B3C55A64D421}" dt="2023-10-09T19:19:04.205" v="530" actId="26606"/>
        <pc:sldMkLst>
          <pc:docMk/>
          <pc:sldMk cId="592568343" sldId="272"/>
        </pc:sldMkLst>
        <pc:spChg chg="mod">
          <ac:chgData name="Ivana Konjik" userId="699fdcf80f3784fd" providerId="LiveId" clId="{181A5FA4-C3CC-4696-BA27-B3C55A64D421}" dt="2023-10-09T19:19:04.205" v="530" actId="26606"/>
          <ac:spMkLst>
            <pc:docMk/>
            <pc:sldMk cId="592568343" sldId="272"/>
            <ac:spMk id="2" creationId="{F66A59B6-3C76-2149-EEF0-151126392A40}"/>
          </ac:spMkLst>
        </pc:spChg>
        <pc:spChg chg="mod">
          <ac:chgData name="Ivana Konjik" userId="699fdcf80f3784fd" providerId="LiveId" clId="{181A5FA4-C3CC-4696-BA27-B3C55A64D421}" dt="2023-10-09T19:19:04.205" v="530" actId="26606"/>
          <ac:spMkLst>
            <pc:docMk/>
            <pc:sldMk cId="592568343" sldId="272"/>
            <ac:spMk id="3" creationId="{7998DE94-6EA3-38BF-156A-489621F000CC}"/>
          </ac:spMkLst>
        </pc:spChg>
        <pc:spChg chg="mod ord">
          <ac:chgData name="Ivana Konjik" userId="699fdcf80f3784fd" providerId="LiveId" clId="{181A5FA4-C3CC-4696-BA27-B3C55A64D421}" dt="2023-10-09T19:19:04.205" v="530" actId="26606"/>
          <ac:spMkLst>
            <pc:docMk/>
            <pc:sldMk cId="592568343" sldId="272"/>
            <ac:spMk id="4" creationId="{C2D3AA2C-E444-D54C-F9CA-60073FC5046D}"/>
          </ac:spMkLst>
        </pc:spChg>
        <pc:spChg chg="add">
          <ac:chgData name="Ivana Konjik" userId="699fdcf80f3784fd" providerId="LiveId" clId="{181A5FA4-C3CC-4696-BA27-B3C55A64D421}" dt="2023-10-09T19:19:04.205" v="530" actId="26606"/>
          <ac:spMkLst>
            <pc:docMk/>
            <pc:sldMk cId="592568343" sldId="272"/>
            <ac:spMk id="17" creationId="{B86AA2DA-281A-4806-8977-D617AEAC830F}"/>
          </ac:spMkLst>
        </pc:spChg>
        <pc:spChg chg="add">
          <ac:chgData name="Ivana Konjik" userId="699fdcf80f3784fd" providerId="LiveId" clId="{181A5FA4-C3CC-4696-BA27-B3C55A64D421}" dt="2023-10-09T19:19:04.205" v="530" actId="26606"/>
          <ac:spMkLst>
            <pc:docMk/>
            <pc:sldMk cId="592568343" sldId="272"/>
            <ac:spMk id="19" creationId="{64185774-6FC0-4B8D-A8DB-A8854688960B}"/>
          </ac:spMkLst>
        </pc:spChg>
        <pc:spChg chg="add">
          <ac:chgData name="Ivana Konjik" userId="699fdcf80f3784fd" providerId="LiveId" clId="{181A5FA4-C3CC-4696-BA27-B3C55A64D421}" dt="2023-10-09T19:19:04.205" v="530" actId="26606"/>
          <ac:spMkLst>
            <pc:docMk/>
            <pc:sldMk cId="592568343" sldId="272"/>
            <ac:spMk id="21" creationId="{B7D3B4FC-79F4-47D2-9D79-DA876E6AD813}"/>
          </ac:spMkLst>
        </pc:spChg>
        <pc:spChg chg="add">
          <ac:chgData name="Ivana Konjik" userId="699fdcf80f3784fd" providerId="LiveId" clId="{181A5FA4-C3CC-4696-BA27-B3C55A64D421}" dt="2023-10-09T19:19:04.205" v="530" actId="26606"/>
          <ac:spMkLst>
            <pc:docMk/>
            <pc:sldMk cId="592568343" sldId="272"/>
            <ac:spMk id="23" creationId="{EFF9196C-3887-4B80-8671-3CA6705C18D3}"/>
          </ac:spMkLst>
        </pc:spChg>
        <pc:grpChg chg="add del">
          <ac:chgData name="Ivana Konjik" userId="699fdcf80f3784fd" providerId="LiveId" clId="{181A5FA4-C3CC-4696-BA27-B3C55A64D421}" dt="2023-10-09T19:19:04.205" v="530" actId="26606"/>
          <ac:grpSpMkLst>
            <pc:docMk/>
            <pc:sldMk cId="592568343" sldId="272"/>
            <ac:grpSpMk id="7" creationId="{442598CC-934A-7BCD-C691-B2FE74CEDE6E}"/>
          </ac:grpSpMkLst>
        </pc:grpChg>
        <pc:picChg chg="add del mod">
          <ac:chgData name="Ivana Konjik" userId="699fdcf80f3784fd" providerId="LiveId" clId="{181A5FA4-C3CC-4696-BA27-B3C55A64D421}" dt="2023-10-09T19:17:48.620" v="528" actId="478"/>
          <ac:picMkLst>
            <pc:docMk/>
            <pc:sldMk cId="592568343" sldId="272"/>
            <ac:picMk id="5" creationId="{5642006B-0ED9-5626-36EA-5C15C3E7E5EA}"/>
          </ac:picMkLst>
        </pc:picChg>
        <pc:picChg chg="add mod">
          <ac:chgData name="Ivana Konjik" userId="699fdcf80f3784fd" providerId="LiveId" clId="{181A5FA4-C3CC-4696-BA27-B3C55A64D421}" dt="2023-10-09T19:19:04.205" v="530" actId="26606"/>
          <ac:picMkLst>
            <pc:docMk/>
            <pc:sldMk cId="592568343" sldId="272"/>
            <ac:picMk id="6" creationId="{77A5EAC2-09A1-8372-4B42-51F645F2ED2E}"/>
          </ac:picMkLst>
        </pc:picChg>
        <pc:cxnChg chg="add del">
          <ac:chgData name="Ivana Konjik" userId="699fdcf80f3784fd" providerId="LiveId" clId="{181A5FA4-C3CC-4696-BA27-B3C55A64D421}" dt="2023-10-09T19:14:28.814" v="483" actId="26606"/>
          <ac:cxnSpMkLst>
            <pc:docMk/>
            <pc:sldMk cId="592568343" sldId="272"/>
            <ac:cxnSpMk id="10" creationId="{FC23E3B9-5ABF-58B3-E2B0-E9A5DAA90037}"/>
          </ac:cxnSpMkLst>
        </pc:cxnChg>
      </pc:sldChg>
      <pc:sldChg chg="addSp delSp modSp new mod setBg">
        <pc:chgData name="Ivana Konjik" userId="699fdcf80f3784fd" providerId="LiveId" clId="{181A5FA4-C3CC-4696-BA27-B3C55A64D421}" dt="2023-10-11T19:31:53.682" v="660" actId="20577"/>
        <pc:sldMkLst>
          <pc:docMk/>
          <pc:sldMk cId="3085631692" sldId="273"/>
        </pc:sldMkLst>
        <pc:spChg chg="del mod">
          <ac:chgData name="Ivana Konjik" userId="699fdcf80f3784fd" providerId="LiveId" clId="{181A5FA4-C3CC-4696-BA27-B3C55A64D421}" dt="2023-10-09T19:15:53.254" v="513" actId="478"/>
          <ac:spMkLst>
            <pc:docMk/>
            <pc:sldMk cId="3085631692" sldId="273"/>
            <ac:spMk id="2" creationId="{DD4AB233-FCD5-B304-D92F-ACB374644191}"/>
          </ac:spMkLst>
        </pc:spChg>
        <pc:spChg chg="mod">
          <ac:chgData name="Ivana Konjik" userId="699fdcf80f3784fd" providerId="LiveId" clId="{181A5FA4-C3CC-4696-BA27-B3C55A64D421}" dt="2023-10-11T19:31:53.682" v="660" actId="20577"/>
          <ac:spMkLst>
            <pc:docMk/>
            <pc:sldMk cId="3085631692" sldId="273"/>
            <ac:spMk id="3" creationId="{95145997-290A-802A-6B0C-E9ABBE197CDF}"/>
          </ac:spMkLst>
        </pc:spChg>
        <pc:spChg chg="mod ord">
          <ac:chgData name="Ivana Konjik" userId="699fdcf80f3784fd" providerId="LiveId" clId="{181A5FA4-C3CC-4696-BA27-B3C55A64D421}" dt="2023-10-09T19:16:29.361" v="520" actId="26606"/>
          <ac:spMkLst>
            <pc:docMk/>
            <pc:sldMk cId="3085631692" sldId="273"/>
            <ac:spMk id="4" creationId="{5BD18EBE-5A96-9CBD-B6FB-6A3B6BE71245}"/>
          </ac:spMkLst>
        </pc:spChg>
        <pc:spChg chg="add del">
          <ac:chgData name="Ivana Konjik" userId="699fdcf80f3784fd" providerId="LiveId" clId="{181A5FA4-C3CC-4696-BA27-B3C55A64D421}" dt="2023-10-09T19:15:39.492" v="511" actId="26606"/>
          <ac:spMkLst>
            <pc:docMk/>
            <pc:sldMk cId="3085631692" sldId="273"/>
            <ac:spMk id="9" creationId="{C9A36457-A5F4-4103-A443-02581C09185B}"/>
          </ac:spMkLst>
        </pc:spChg>
        <pc:spChg chg="add del">
          <ac:chgData name="Ivana Konjik" userId="699fdcf80f3784fd" providerId="LiveId" clId="{181A5FA4-C3CC-4696-BA27-B3C55A64D421}" dt="2023-10-09T19:15:39.492" v="511" actId="26606"/>
          <ac:spMkLst>
            <pc:docMk/>
            <pc:sldMk cId="3085631692" sldId="273"/>
            <ac:spMk id="11" creationId="{DC5FB7E8-B636-40FA-BE8D-48145C0F5C57}"/>
          </ac:spMkLst>
        </pc:spChg>
        <pc:spChg chg="add del">
          <ac:chgData name="Ivana Konjik" userId="699fdcf80f3784fd" providerId="LiveId" clId="{181A5FA4-C3CC-4696-BA27-B3C55A64D421}" dt="2023-10-09T19:15:39.492" v="511" actId="26606"/>
          <ac:spMkLst>
            <pc:docMk/>
            <pc:sldMk cId="3085631692" sldId="273"/>
            <ac:spMk id="13" creationId="{142DCE2C-2863-46FA-9BE7-24365A24D9BA}"/>
          </ac:spMkLst>
        </pc:spChg>
        <pc:spChg chg="add del">
          <ac:chgData name="Ivana Konjik" userId="699fdcf80f3784fd" providerId="LiveId" clId="{181A5FA4-C3CC-4696-BA27-B3C55A64D421}" dt="2023-10-09T19:16:29.505" v="521" actId="26606"/>
          <ac:spMkLst>
            <pc:docMk/>
            <pc:sldMk cId="3085631692" sldId="273"/>
            <ac:spMk id="18" creationId="{7FF47CB7-972F-479F-A36D-9E72D26EC8DA}"/>
          </ac:spMkLst>
        </pc:spChg>
        <pc:spChg chg="add del">
          <ac:chgData name="Ivana Konjik" userId="699fdcf80f3784fd" providerId="LiveId" clId="{181A5FA4-C3CC-4696-BA27-B3C55A64D421}" dt="2023-10-09T19:16:29.505" v="521" actId="26606"/>
          <ac:spMkLst>
            <pc:docMk/>
            <pc:sldMk cId="3085631692" sldId="273"/>
            <ac:spMk id="20" creationId="{0D153B68-5844-490D-8E67-F616D6D721CA}"/>
          </ac:spMkLst>
        </pc:spChg>
        <pc:spChg chg="add del">
          <ac:chgData name="Ivana Konjik" userId="699fdcf80f3784fd" providerId="LiveId" clId="{181A5FA4-C3CC-4696-BA27-B3C55A64D421}" dt="2023-10-09T19:16:29.505" v="521" actId="26606"/>
          <ac:spMkLst>
            <pc:docMk/>
            <pc:sldMk cId="3085631692" sldId="273"/>
            <ac:spMk id="22" creationId="{9A0D773F-7A7D-4DBB-9DEA-86BB8B8F4BC8}"/>
          </ac:spMkLst>
        </pc:spChg>
        <pc:spChg chg="add del">
          <ac:chgData name="Ivana Konjik" userId="699fdcf80f3784fd" providerId="LiveId" clId="{181A5FA4-C3CC-4696-BA27-B3C55A64D421}" dt="2023-10-09T19:16:20.129" v="516" actId="26606"/>
          <ac:spMkLst>
            <pc:docMk/>
            <pc:sldMk cId="3085631692" sldId="273"/>
            <ac:spMk id="27" creationId="{687AFE0E-B37D-4531-AFE8-231C8348EAF1}"/>
          </ac:spMkLst>
        </pc:spChg>
        <pc:spChg chg="add del">
          <ac:chgData name="Ivana Konjik" userId="699fdcf80f3784fd" providerId="LiveId" clId="{181A5FA4-C3CC-4696-BA27-B3C55A64D421}" dt="2023-10-09T19:16:21.453" v="518" actId="26606"/>
          <ac:spMkLst>
            <pc:docMk/>
            <pc:sldMk cId="3085631692" sldId="273"/>
            <ac:spMk id="29" creationId="{0D153B68-5844-490D-8E67-F616D6D721CA}"/>
          </ac:spMkLst>
        </pc:spChg>
        <pc:spChg chg="add del">
          <ac:chgData name="Ivana Konjik" userId="699fdcf80f3784fd" providerId="LiveId" clId="{181A5FA4-C3CC-4696-BA27-B3C55A64D421}" dt="2023-10-09T19:16:21.453" v="518" actId="26606"/>
          <ac:spMkLst>
            <pc:docMk/>
            <pc:sldMk cId="3085631692" sldId="273"/>
            <ac:spMk id="30" creationId="{7FF47CB7-972F-479F-A36D-9E72D26EC8DA}"/>
          </ac:spMkLst>
        </pc:spChg>
        <pc:spChg chg="add del">
          <ac:chgData name="Ivana Konjik" userId="699fdcf80f3784fd" providerId="LiveId" clId="{181A5FA4-C3CC-4696-BA27-B3C55A64D421}" dt="2023-10-09T19:16:21.453" v="518" actId="26606"/>
          <ac:spMkLst>
            <pc:docMk/>
            <pc:sldMk cId="3085631692" sldId="273"/>
            <ac:spMk id="31" creationId="{9A0D773F-7A7D-4DBB-9DEA-86BB8B8F4BC8}"/>
          </ac:spMkLst>
        </pc:spChg>
        <pc:spChg chg="add del">
          <ac:chgData name="Ivana Konjik" userId="699fdcf80f3784fd" providerId="LiveId" clId="{181A5FA4-C3CC-4696-BA27-B3C55A64D421}" dt="2023-10-09T19:16:29.361" v="520" actId="26606"/>
          <ac:spMkLst>
            <pc:docMk/>
            <pc:sldMk cId="3085631692" sldId="273"/>
            <ac:spMk id="33" creationId="{687AFE0E-B37D-4531-AFE8-231C8348EAF1}"/>
          </ac:spMkLst>
        </pc:spChg>
        <pc:spChg chg="add">
          <ac:chgData name="Ivana Konjik" userId="699fdcf80f3784fd" providerId="LiveId" clId="{181A5FA4-C3CC-4696-BA27-B3C55A64D421}" dt="2023-10-09T19:16:29.505" v="521" actId="26606"/>
          <ac:spMkLst>
            <pc:docMk/>
            <pc:sldMk cId="3085631692" sldId="273"/>
            <ac:spMk id="35" creationId="{7FF47CB7-972F-479F-A36D-9E72D26EC8DA}"/>
          </ac:spMkLst>
        </pc:spChg>
        <pc:spChg chg="add">
          <ac:chgData name="Ivana Konjik" userId="699fdcf80f3784fd" providerId="LiveId" clId="{181A5FA4-C3CC-4696-BA27-B3C55A64D421}" dt="2023-10-09T19:16:29.505" v="521" actId="26606"/>
          <ac:spMkLst>
            <pc:docMk/>
            <pc:sldMk cId="3085631692" sldId="273"/>
            <ac:spMk id="36" creationId="{0D153B68-5844-490D-8E67-F616D6D721CA}"/>
          </ac:spMkLst>
        </pc:spChg>
        <pc:spChg chg="add">
          <ac:chgData name="Ivana Konjik" userId="699fdcf80f3784fd" providerId="LiveId" clId="{181A5FA4-C3CC-4696-BA27-B3C55A64D421}" dt="2023-10-09T19:16:29.505" v="521" actId="26606"/>
          <ac:spMkLst>
            <pc:docMk/>
            <pc:sldMk cId="3085631692" sldId="273"/>
            <ac:spMk id="37" creationId="{9A0D773F-7A7D-4DBB-9DEA-86BB8B8F4BC8}"/>
          </ac:spMkLst>
        </pc:spChg>
        <pc:picChg chg="add del mod">
          <ac:chgData name="Ivana Konjik" userId="699fdcf80f3784fd" providerId="LiveId" clId="{181A5FA4-C3CC-4696-BA27-B3C55A64D421}" dt="2023-10-09T19:16:33.703" v="522" actId="478"/>
          <ac:picMkLst>
            <pc:docMk/>
            <pc:sldMk cId="3085631692" sldId="273"/>
            <ac:picMk id="5" creationId="{47C18FEC-A765-8632-199C-91D57909CE3C}"/>
          </ac:picMkLst>
        </pc:picChg>
        <pc:picChg chg="add mod">
          <ac:chgData name="Ivana Konjik" userId="699fdcf80f3784fd" providerId="LiveId" clId="{181A5FA4-C3CC-4696-BA27-B3C55A64D421}" dt="2023-10-09T19:16:43.961" v="524" actId="1076"/>
          <ac:picMkLst>
            <pc:docMk/>
            <pc:sldMk cId="3085631692" sldId="273"/>
            <ac:picMk id="6" creationId="{727E8D0A-D349-F0E5-98E4-78AB98C83078}"/>
          </ac:picMkLst>
        </pc:picChg>
      </pc:sldChg>
      <pc:sldChg chg="addSp modSp new mod setBg">
        <pc:chgData name="Ivana Konjik" userId="699fdcf80f3784fd" providerId="LiveId" clId="{181A5FA4-C3CC-4696-BA27-B3C55A64D421}" dt="2023-10-11T19:32:01.831" v="661" actId="255"/>
        <pc:sldMkLst>
          <pc:docMk/>
          <pc:sldMk cId="3590958244" sldId="274"/>
        </pc:sldMkLst>
        <pc:spChg chg="mod">
          <ac:chgData name="Ivana Konjik" userId="699fdcf80f3784fd" providerId="LiveId" clId="{181A5FA4-C3CC-4696-BA27-B3C55A64D421}" dt="2023-10-11T19:32:01.831" v="661" actId="255"/>
          <ac:spMkLst>
            <pc:docMk/>
            <pc:sldMk cId="3590958244" sldId="274"/>
            <ac:spMk id="2" creationId="{3EF77D60-D4E9-D8ED-1196-92D320E73FB3}"/>
          </ac:spMkLst>
        </pc:spChg>
        <pc:spChg chg="mod">
          <ac:chgData name="Ivana Konjik" userId="699fdcf80f3784fd" providerId="LiveId" clId="{181A5FA4-C3CC-4696-BA27-B3C55A64D421}" dt="2023-10-09T19:30:05.902" v="625" actId="114"/>
          <ac:spMkLst>
            <pc:docMk/>
            <pc:sldMk cId="3590958244" sldId="274"/>
            <ac:spMk id="3" creationId="{8AA24CB9-778E-7D09-D5D2-5B435A680A7F}"/>
          </ac:spMkLst>
        </pc:spChg>
        <pc:spChg chg="mod">
          <ac:chgData name="Ivana Konjik" userId="699fdcf80f3784fd" providerId="LiveId" clId="{181A5FA4-C3CC-4696-BA27-B3C55A64D421}" dt="2023-10-09T19:26:40.789" v="555" actId="26606"/>
          <ac:spMkLst>
            <pc:docMk/>
            <pc:sldMk cId="3590958244" sldId="274"/>
            <ac:spMk id="4" creationId="{F24712F2-0451-66C8-3ED4-5D663673C067}"/>
          </ac:spMkLst>
        </pc:spChg>
        <pc:spChg chg="add">
          <ac:chgData name="Ivana Konjik" userId="699fdcf80f3784fd" providerId="LiveId" clId="{181A5FA4-C3CC-4696-BA27-B3C55A64D421}" dt="2023-10-09T19:26:40.789" v="555" actId="26606"/>
          <ac:spMkLst>
            <pc:docMk/>
            <pc:sldMk cId="3590958244" sldId="274"/>
            <ac:spMk id="10" creationId="{79BB35BC-D5C2-4C8B-A22A-A71E6191913B}"/>
          </ac:spMkLst>
        </pc:spChg>
        <pc:picChg chg="add mod ord">
          <ac:chgData name="Ivana Konjik" userId="699fdcf80f3784fd" providerId="LiveId" clId="{181A5FA4-C3CC-4696-BA27-B3C55A64D421}" dt="2023-10-09T19:26:44.260" v="556" actId="14100"/>
          <ac:picMkLst>
            <pc:docMk/>
            <pc:sldMk cId="3590958244" sldId="274"/>
            <ac:picMk id="5" creationId="{55DA7E24-00A8-5296-C857-71C7C27F07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FD887-4FF2-464D-84B0-58E7FD9BDA98}" type="datetimeFigureOut">
              <a:rPr lang="sr-Latn-RS" smtClean="0"/>
              <a:t>11.10.2023.</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2A798-BF8F-4643-B54C-FC781B1D910A}" type="slidenum">
              <a:rPr lang="sr-Latn-RS" smtClean="0"/>
              <a:t>‹#›</a:t>
            </a:fld>
            <a:endParaRPr lang="sr-Latn-RS"/>
          </a:p>
        </p:txBody>
      </p:sp>
    </p:spTree>
    <p:extLst>
      <p:ext uri="{BB962C8B-B14F-4D97-AF65-F5344CB8AC3E}">
        <p14:creationId xmlns:p14="http://schemas.microsoft.com/office/powerpoint/2010/main" val="373582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532A-CB1C-77ED-699A-6DA50901B4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DACA0729-D28F-7CC9-A2E0-E4CE00CA4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D3CDC2C7-7A07-959E-0466-DE20245FAEAD}"/>
              </a:ext>
            </a:extLst>
          </p:cNvPr>
          <p:cNvSpPr>
            <a:spLocks noGrp="1"/>
          </p:cNvSpPr>
          <p:nvPr>
            <p:ph type="dt" sz="half" idx="10"/>
          </p:nvPr>
        </p:nvSpPr>
        <p:spPr/>
        <p:txBody>
          <a:bodyPr/>
          <a:lstStyle/>
          <a:p>
            <a:fld id="{C41C3A0C-D8E1-4B2F-8E68-AD367EDA586F}" type="datetime1">
              <a:rPr lang="sr-Latn-RS" smtClean="0"/>
              <a:t>11.10.2023.</a:t>
            </a:fld>
            <a:endParaRPr lang="sr-Latn-RS"/>
          </a:p>
        </p:txBody>
      </p:sp>
      <p:sp>
        <p:nvSpPr>
          <p:cNvPr id="5" name="Footer Placeholder 4">
            <a:extLst>
              <a:ext uri="{FF2B5EF4-FFF2-40B4-BE49-F238E27FC236}">
                <a16:creationId xmlns:a16="http://schemas.microsoft.com/office/drawing/2014/main" id="{B6DE6418-DF21-6BFE-5D7C-5EEEF7B1BA6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2483339-2E85-D958-4062-6D89000F16E3}"/>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124214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8E6E-E0E4-9FF2-DAA6-DDB3F1F80A64}"/>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B63A4838-EA7F-0186-AEC6-E03A16703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78553521-0CD8-1153-5B0A-6F2C07DB7522}"/>
              </a:ext>
            </a:extLst>
          </p:cNvPr>
          <p:cNvSpPr>
            <a:spLocks noGrp="1"/>
          </p:cNvSpPr>
          <p:nvPr>
            <p:ph type="dt" sz="half" idx="10"/>
          </p:nvPr>
        </p:nvSpPr>
        <p:spPr/>
        <p:txBody>
          <a:bodyPr/>
          <a:lstStyle/>
          <a:p>
            <a:fld id="{0F413EFC-853D-4D2B-92EF-A197A524BD21}" type="datetime1">
              <a:rPr lang="sr-Latn-RS" smtClean="0"/>
              <a:t>11.10.2023.</a:t>
            </a:fld>
            <a:endParaRPr lang="sr-Latn-RS"/>
          </a:p>
        </p:txBody>
      </p:sp>
      <p:sp>
        <p:nvSpPr>
          <p:cNvPr id="5" name="Footer Placeholder 4">
            <a:extLst>
              <a:ext uri="{FF2B5EF4-FFF2-40B4-BE49-F238E27FC236}">
                <a16:creationId xmlns:a16="http://schemas.microsoft.com/office/drawing/2014/main" id="{0DEC174A-0CDE-9548-2796-1B8384B7016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E5E2CC3-84B3-4772-F05F-B8F60D5DF01C}"/>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335326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0A3B4C-4013-5C45-33F5-A677E2DC44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23509667-630D-A07D-325A-538B75BF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BD8C310A-96BE-C6A0-BEBD-38FD0043979B}"/>
              </a:ext>
            </a:extLst>
          </p:cNvPr>
          <p:cNvSpPr>
            <a:spLocks noGrp="1"/>
          </p:cNvSpPr>
          <p:nvPr>
            <p:ph type="dt" sz="half" idx="10"/>
          </p:nvPr>
        </p:nvSpPr>
        <p:spPr/>
        <p:txBody>
          <a:bodyPr/>
          <a:lstStyle/>
          <a:p>
            <a:fld id="{9F5C3E20-735A-4F29-8D0E-EA71284D63A7}" type="datetime1">
              <a:rPr lang="sr-Latn-RS" smtClean="0"/>
              <a:t>11.10.2023.</a:t>
            </a:fld>
            <a:endParaRPr lang="sr-Latn-RS"/>
          </a:p>
        </p:txBody>
      </p:sp>
      <p:sp>
        <p:nvSpPr>
          <p:cNvPr id="5" name="Footer Placeholder 4">
            <a:extLst>
              <a:ext uri="{FF2B5EF4-FFF2-40B4-BE49-F238E27FC236}">
                <a16:creationId xmlns:a16="http://schemas.microsoft.com/office/drawing/2014/main" id="{CCC14A14-CA43-ABE5-036E-01D3780EB541}"/>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E88C42C1-59D6-7A2A-F7A6-D473F00C4733}"/>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259981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8FA0-97C6-BF2A-7459-BADFE84C490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F90BF8F1-7D0B-7AC8-5C20-6C5B67F7C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D04F7709-6439-D1CE-FE72-DF42E750E5E7}"/>
              </a:ext>
            </a:extLst>
          </p:cNvPr>
          <p:cNvSpPr>
            <a:spLocks noGrp="1"/>
          </p:cNvSpPr>
          <p:nvPr>
            <p:ph type="dt" sz="half" idx="10"/>
          </p:nvPr>
        </p:nvSpPr>
        <p:spPr/>
        <p:txBody>
          <a:bodyPr/>
          <a:lstStyle/>
          <a:p>
            <a:fld id="{6E1C74D8-CBEA-49A5-A6A4-295D6253B988}" type="datetime1">
              <a:rPr lang="sr-Latn-RS" smtClean="0"/>
              <a:t>11.10.2023.</a:t>
            </a:fld>
            <a:endParaRPr lang="sr-Latn-RS"/>
          </a:p>
        </p:txBody>
      </p:sp>
      <p:sp>
        <p:nvSpPr>
          <p:cNvPr id="5" name="Footer Placeholder 4">
            <a:extLst>
              <a:ext uri="{FF2B5EF4-FFF2-40B4-BE49-F238E27FC236}">
                <a16:creationId xmlns:a16="http://schemas.microsoft.com/office/drawing/2014/main" id="{2732A56E-E1D0-7053-03D8-9899211050D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91CE4B53-3B31-27AF-CD28-13DE22BBC077}"/>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241733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579B-4ACA-3B2A-8BDC-8CF44B794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4B3A8222-C2E4-3A1E-3CD8-878726F11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6E60CC-6CF8-650B-E988-AE0CA966EDB8}"/>
              </a:ext>
            </a:extLst>
          </p:cNvPr>
          <p:cNvSpPr>
            <a:spLocks noGrp="1"/>
          </p:cNvSpPr>
          <p:nvPr>
            <p:ph type="dt" sz="half" idx="10"/>
          </p:nvPr>
        </p:nvSpPr>
        <p:spPr/>
        <p:txBody>
          <a:bodyPr/>
          <a:lstStyle/>
          <a:p>
            <a:fld id="{13BA0AF7-17B3-4560-8066-720B25A8F17A}" type="datetime1">
              <a:rPr lang="sr-Latn-RS" smtClean="0"/>
              <a:t>11.10.2023.</a:t>
            </a:fld>
            <a:endParaRPr lang="sr-Latn-RS"/>
          </a:p>
        </p:txBody>
      </p:sp>
      <p:sp>
        <p:nvSpPr>
          <p:cNvPr id="5" name="Footer Placeholder 4">
            <a:extLst>
              <a:ext uri="{FF2B5EF4-FFF2-40B4-BE49-F238E27FC236}">
                <a16:creationId xmlns:a16="http://schemas.microsoft.com/office/drawing/2014/main" id="{D9A909ED-80BB-D095-D549-39203CEA53B8}"/>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DFE233D-12D3-18F7-080F-89EFE32B0466}"/>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255964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098F-35B1-1E4D-185E-D3FE7A57EFB7}"/>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E41598BE-7E69-0B01-490F-D9F3A65F5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0533F724-74E5-2DB7-935F-04D33B9814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8EF43F72-3842-8918-7550-E859F2D39CB3}"/>
              </a:ext>
            </a:extLst>
          </p:cNvPr>
          <p:cNvSpPr>
            <a:spLocks noGrp="1"/>
          </p:cNvSpPr>
          <p:nvPr>
            <p:ph type="dt" sz="half" idx="10"/>
          </p:nvPr>
        </p:nvSpPr>
        <p:spPr/>
        <p:txBody>
          <a:bodyPr/>
          <a:lstStyle/>
          <a:p>
            <a:fld id="{73550FF2-CE66-4DB6-A42D-171C8B1EAF05}" type="datetime1">
              <a:rPr lang="sr-Latn-RS" smtClean="0"/>
              <a:t>11.10.2023.</a:t>
            </a:fld>
            <a:endParaRPr lang="sr-Latn-RS"/>
          </a:p>
        </p:txBody>
      </p:sp>
      <p:sp>
        <p:nvSpPr>
          <p:cNvPr id="6" name="Footer Placeholder 5">
            <a:extLst>
              <a:ext uri="{FF2B5EF4-FFF2-40B4-BE49-F238E27FC236}">
                <a16:creationId xmlns:a16="http://schemas.microsoft.com/office/drawing/2014/main" id="{403FF5B1-8BA1-6F7A-7E9D-BC5A9DFCA1BF}"/>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E28EB745-3E84-169D-B42A-662489E8CDA4}"/>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31786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1304-D420-2966-BAC2-B0100AD6BA54}"/>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167F854A-FC75-1577-3845-2EE2FA12E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97B8F-2FAC-44A0-A8E6-DA2E332D6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C778FF78-F639-14BA-CEE3-3B262C739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63E621-DB3E-3D8A-A1E7-46D4F9134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062A355-12B8-432D-8EEE-A1B03F6D0ABB}"/>
              </a:ext>
            </a:extLst>
          </p:cNvPr>
          <p:cNvSpPr>
            <a:spLocks noGrp="1"/>
          </p:cNvSpPr>
          <p:nvPr>
            <p:ph type="dt" sz="half" idx="10"/>
          </p:nvPr>
        </p:nvSpPr>
        <p:spPr/>
        <p:txBody>
          <a:bodyPr/>
          <a:lstStyle/>
          <a:p>
            <a:fld id="{98DEDED2-AAF2-49BC-9035-6CD9B112A38B}" type="datetime1">
              <a:rPr lang="sr-Latn-RS" smtClean="0"/>
              <a:t>11.10.2023.</a:t>
            </a:fld>
            <a:endParaRPr lang="sr-Latn-RS"/>
          </a:p>
        </p:txBody>
      </p:sp>
      <p:sp>
        <p:nvSpPr>
          <p:cNvPr id="8" name="Footer Placeholder 7">
            <a:extLst>
              <a:ext uri="{FF2B5EF4-FFF2-40B4-BE49-F238E27FC236}">
                <a16:creationId xmlns:a16="http://schemas.microsoft.com/office/drawing/2014/main" id="{C28D3794-8387-2528-229C-EE8B41F656BA}"/>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733CEF6B-9C1A-9F43-3520-39F9C1E075A6}"/>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275515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FB32-D4D8-5C60-9325-FC0F6BAA9A32}"/>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E4CE45DE-719C-DB82-4122-E2B76349167A}"/>
              </a:ext>
            </a:extLst>
          </p:cNvPr>
          <p:cNvSpPr>
            <a:spLocks noGrp="1"/>
          </p:cNvSpPr>
          <p:nvPr>
            <p:ph type="dt" sz="half" idx="10"/>
          </p:nvPr>
        </p:nvSpPr>
        <p:spPr/>
        <p:txBody>
          <a:bodyPr/>
          <a:lstStyle/>
          <a:p>
            <a:fld id="{D1323538-AA5B-4955-A4E9-C7B8DDE7E1D5}" type="datetime1">
              <a:rPr lang="sr-Latn-RS" smtClean="0"/>
              <a:t>11.10.2023.</a:t>
            </a:fld>
            <a:endParaRPr lang="sr-Latn-RS"/>
          </a:p>
        </p:txBody>
      </p:sp>
      <p:sp>
        <p:nvSpPr>
          <p:cNvPr id="4" name="Footer Placeholder 3">
            <a:extLst>
              <a:ext uri="{FF2B5EF4-FFF2-40B4-BE49-F238E27FC236}">
                <a16:creationId xmlns:a16="http://schemas.microsoft.com/office/drawing/2014/main" id="{48929570-4407-5059-26CE-33F2256EE720}"/>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A4181D9D-23CB-3FAD-2B7C-FF2E2424AA53}"/>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12623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555FC-9BFA-FE41-2A71-9704DE62C931}"/>
              </a:ext>
            </a:extLst>
          </p:cNvPr>
          <p:cNvSpPr>
            <a:spLocks noGrp="1"/>
          </p:cNvSpPr>
          <p:nvPr>
            <p:ph type="dt" sz="half" idx="10"/>
          </p:nvPr>
        </p:nvSpPr>
        <p:spPr/>
        <p:txBody>
          <a:bodyPr/>
          <a:lstStyle/>
          <a:p>
            <a:fld id="{0395F3FC-71C8-4E14-9650-A2CFDB54874B}" type="datetime1">
              <a:rPr lang="sr-Latn-RS" smtClean="0"/>
              <a:t>11.10.2023.</a:t>
            </a:fld>
            <a:endParaRPr lang="sr-Latn-RS"/>
          </a:p>
        </p:txBody>
      </p:sp>
      <p:sp>
        <p:nvSpPr>
          <p:cNvPr id="3" name="Footer Placeholder 2">
            <a:extLst>
              <a:ext uri="{FF2B5EF4-FFF2-40B4-BE49-F238E27FC236}">
                <a16:creationId xmlns:a16="http://schemas.microsoft.com/office/drawing/2014/main" id="{C86AD1BE-EF75-32C0-E9E9-38C43965C093}"/>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5342488F-3199-FA66-4362-52638D100FEA}"/>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23112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4F06-0723-146B-BC5E-A18B0BA3F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94702D51-3C59-31FB-7B9D-2A641E598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E3E37023-40D2-F682-D0D8-D53521EF3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30D6-EB30-0085-4AFA-75503F8FFE3B}"/>
              </a:ext>
            </a:extLst>
          </p:cNvPr>
          <p:cNvSpPr>
            <a:spLocks noGrp="1"/>
          </p:cNvSpPr>
          <p:nvPr>
            <p:ph type="dt" sz="half" idx="10"/>
          </p:nvPr>
        </p:nvSpPr>
        <p:spPr/>
        <p:txBody>
          <a:bodyPr/>
          <a:lstStyle/>
          <a:p>
            <a:fld id="{7072EB4F-13D2-4038-9ACC-3903ABA8BF1A}" type="datetime1">
              <a:rPr lang="sr-Latn-RS" smtClean="0"/>
              <a:t>11.10.2023.</a:t>
            </a:fld>
            <a:endParaRPr lang="sr-Latn-RS"/>
          </a:p>
        </p:txBody>
      </p:sp>
      <p:sp>
        <p:nvSpPr>
          <p:cNvPr id="6" name="Footer Placeholder 5">
            <a:extLst>
              <a:ext uri="{FF2B5EF4-FFF2-40B4-BE49-F238E27FC236}">
                <a16:creationId xmlns:a16="http://schemas.microsoft.com/office/drawing/2014/main" id="{9B57E872-FC54-A475-F92E-05DAA5E079A1}"/>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902849FF-C122-C99C-A003-E15A4F2FB5F5}"/>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60321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21FA-7FE5-E8E7-E6AA-06E426537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BB0E0155-9713-1318-90FD-3FE5FD029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1877CCBE-EBC9-F670-E660-77B728740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A7B3D-E0E2-1DD3-48B6-BEB366E47A82}"/>
              </a:ext>
            </a:extLst>
          </p:cNvPr>
          <p:cNvSpPr>
            <a:spLocks noGrp="1"/>
          </p:cNvSpPr>
          <p:nvPr>
            <p:ph type="dt" sz="half" idx="10"/>
          </p:nvPr>
        </p:nvSpPr>
        <p:spPr/>
        <p:txBody>
          <a:bodyPr/>
          <a:lstStyle/>
          <a:p>
            <a:fld id="{C0B77F9B-47EE-40D2-997B-C8850DA9ABFD}" type="datetime1">
              <a:rPr lang="sr-Latn-RS" smtClean="0"/>
              <a:t>11.10.2023.</a:t>
            </a:fld>
            <a:endParaRPr lang="sr-Latn-RS"/>
          </a:p>
        </p:txBody>
      </p:sp>
      <p:sp>
        <p:nvSpPr>
          <p:cNvPr id="6" name="Footer Placeholder 5">
            <a:extLst>
              <a:ext uri="{FF2B5EF4-FFF2-40B4-BE49-F238E27FC236}">
                <a16:creationId xmlns:a16="http://schemas.microsoft.com/office/drawing/2014/main" id="{72037E0B-2871-5517-7FDF-C6156B78EE83}"/>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DA8E941E-9633-5720-AE2D-22F2D0A33A5D}"/>
              </a:ext>
            </a:extLst>
          </p:cNvPr>
          <p:cNvSpPr>
            <a:spLocks noGrp="1"/>
          </p:cNvSpPr>
          <p:nvPr>
            <p:ph type="sldNum" sz="quarter" idx="12"/>
          </p:nvPr>
        </p:nvSpPr>
        <p:spPr/>
        <p:txBody>
          <a:bodyPr/>
          <a:lstStyle/>
          <a:p>
            <a:fld id="{06E10FF8-C576-4BC3-96F1-CD267B39E8DA}" type="slidenum">
              <a:rPr lang="sr-Latn-RS" smtClean="0"/>
              <a:t>‹#›</a:t>
            </a:fld>
            <a:endParaRPr lang="sr-Latn-RS"/>
          </a:p>
        </p:txBody>
      </p:sp>
    </p:spTree>
    <p:extLst>
      <p:ext uri="{BB962C8B-B14F-4D97-AF65-F5344CB8AC3E}">
        <p14:creationId xmlns:p14="http://schemas.microsoft.com/office/powerpoint/2010/main" val="112014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C15F26-D0C2-7A2E-B64D-699F04509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25125F53-F45B-BFF0-6DA5-F3D4A935E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6F008C13-4868-E766-8994-E39D95BE5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75650-05CA-4E7E-9B93-75ADCE23A5CB}" type="datetime1">
              <a:rPr lang="sr-Latn-RS" smtClean="0"/>
              <a:t>11.10.2023.</a:t>
            </a:fld>
            <a:endParaRPr lang="sr-Latn-RS"/>
          </a:p>
        </p:txBody>
      </p:sp>
      <p:sp>
        <p:nvSpPr>
          <p:cNvPr id="5" name="Footer Placeholder 4">
            <a:extLst>
              <a:ext uri="{FF2B5EF4-FFF2-40B4-BE49-F238E27FC236}">
                <a16:creationId xmlns:a16="http://schemas.microsoft.com/office/drawing/2014/main" id="{DA22C837-057C-B12B-BEE5-A1C3567D0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14749531-341A-3B06-A375-B3650FDDD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0FF8-C576-4BC3-96F1-CD267B39E8DA}" type="slidenum">
              <a:rPr lang="sr-Latn-RS" smtClean="0"/>
              <a:t>‹#›</a:t>
            </a:fld>
            <a:endParaRPr lang="sr-Latn-RS"/>
          </a:p>
        </p:txBody>
      </p:sp>
    </p:spTree>
    <p:extLst>
      <p:ext uri="{BB962C8B-B14F-4D97-AF65-F5344CB8AC3E}">
        <p14:creationId xmlns:p14="http://schemas.microsoft.com/office/powerpoint/2010/main" val="276506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0074-A959-A4F7-5F5F-254B94267B40}"/>
              </a:ext>
            </a:extLst>
          </p:cNvPr>
          <p:cNvSpPr>
            <a:spLocks noGrp="1"/>
          </p:cNvSpPr>
          <p:nvPr>
            <p:ph type="ctrTitle"/>
          </p:nvPr>
        </p:nvSpPr>
        <p:spPr>
          <a:xfrm>
            <a:off x="785812" y="2881240"/>
            <a:ext cx="10620375" cy="2387600"/>
          </a:xfrm>
        </p:spPr>
        <p:txBody>
          <a:bodyPr>
            <a:noAutofit/>
          </a:bodyPr>
          <a:lstStyle/>
          <a:p>
            <a:r>
              <a:rPr lang="ru-RU" sz="4800" b="1" dirty="0">
                <a:latin typeface="Arial" panose="020B0604020202020204" pitchFamily="34" charset="0"/>
                <a:cs typeface="Arial" panose="020B0604020202020204" pitchFamily="34" charset="0"/>
              </a:rPr>
              <a:t>КОНЦЕПТУАЛИЗАЦИЈА ПОЈМОВА </a:t>
            </a:r>
            <a:r>
              <a:rPr lang="ru-RU" sz="4800" b="1" i="1" dirty="0">
                <a:latin typeface="Arial" panose="020B0604020202020204" pitchFamily="34" charset="0"/>
                <a:cs typeface="Arial" panose="020B0604020202020204" pitchFamily="34" charset="0"/>
              </a:rPr>
              <a:t>ЈЕЗИК</a:t>
            </a:r>
            <a:r>
              <a:rPr lang="ru-RU" sz="4800" b="1" dirty="0">
                <a:latin typeface="Arial" panose="020B0604020202020204" pitchFamily="34" charset="0"/>
                <a:cs typeface="Arial" panose="020B0604020202020204" pitchFamily="34" charset="0"/>
              </a:rPr>
              <a:t> и </a:t>
            </a:r>
            <a:r>
              <a:rPr lang="ru-RU" sz="4800" b="1" i="1" dirty="0">
                <a:latin typeface="Arial" panose="020B0604020202020204" pitchFamily="34" charset="0"/>
                <a:cs typeface="Arial" panose="020B0604020202020204" pitchFamily="34" charset="0"/>
              </a:rPr>
              <a:t>РЕЧ</a:t>
            </a:r>
            <a:r>
              <a:rPr lang="ru-RU" sz="4800" b="1" dirty="0">
                <a:latin typeface="Arial" panose="020B0604020202020204" pitchFamily="34" charset="0"/>
                <a:cs typeface="Arial" panose="020B0604020202020204" pitchFamily="34" charset="0"/>
              </a:rPr>
              <a:t> У КЊИЖЕВНО-ПУБЛЦИСТИЧКИМ ЗАПИСИМА </a:t>
            </a:r>
            <a:r>
              <a:rPr lang="ru-RU" sz="4800" b="1" i="1" dirty="0">
                <a:latin typeface="Arial" panose="020B0604020202020204" pitchFamily="34" charset="0"/>
                <a:cs typeface="Arial" panose="020B0604020202020204" pitchFamily="34" charset="0"/>
              </a:rPr>
              <a:t>ЗНАКОВИ ПОРЕД ПУТА </a:t>
            </a:r>
            <a:r>
              <a:rPr lang="ru-RU" sz="4800" b="1" dirty="0">
                <a:latin typeface="Arial" panose="020B0604020202020204" pitchFamily="34" charset="0"/>
                <a:cs typeface="Arial" panose="020B0604020202020204" pitchFamily="34" charset="0"/>
              </a:rPr>
              <a:t>И. АНДРИЋА</a:t>
            </a:r>
            <a:endParaRPr lang="sr-Latn-RS" sz="4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D3A6FE5-7DC5-3C9E-5662-1BD9DF741E7E}"/>
              </a:ext>
            </a:extLst>
          </p:cNvPr>
          <p:cNvSpPr>
            <a:spLocks noGrp="1"/>
          </p:cNvSpPr>
          <p:nvPr>
            <p:ph type="subTitle" idx="1"/>
          </p:nvPr>
        </p:nvSpPr>
        <p:spPr>
          <a:xfrm>
            <a:off x="628650" y="354013"/>
            <a:ext cx="10620375" cy="1655762"/>
          </a:xfrm>
        </p:spPr>
        <p:txBody>
          <a:bodyPr/>
          <a:lstStyle/>
          <a:p>
            <a:r>
              <a:rPr lang="ru-RU" sz="3600" b="1" dirty="0">
                <a:latin typeface="Arial" panose="020B0604020202020204" pitchFamily="34" charset="0"/>
                <a:cs typeface="Arial" panose="020B0604020202020204" pitchFamily="34" charset="0"/>
              </a:rPr>
              <a:t>Стана Ристић, Ивана Лазић Коњик </a:t>
            </a:r>
            <a:r>
              <a:rPr lang="ru-RU" sz="3600" dirty="0">
                <a:latin typeface="Arial" panose="020B0604020202020204" pitchFamily="34" charset="0"/>
                <a:cs typeface="Arial" panose="020B0604020202020204" pitchFamily="34" charset="0"/>
              </a:rPr>
              <a:t>(Београд)</a:t>
            </a:r>
            <a:endParaRPr lang="sr-Latn-RS" sz="3600" dirty="0">
              <a:latin typeface="Arial" panose="020B0604020202020204" pitchFamily="34" charset="0"/>
              <a:cs typeface="Arial" panose="020B0604020202020204" pitchFamily="34" charset="0"/>
            </a:endParaRPr>
          </a:p>
          <a:p>
            <a:r>
              <a:rPr lang="sr-Cyrl-RS" sz="1600" b="1" dirty="0">
                <a:latin typeface="Arial" panose="020B0604020202020204" pitchFamily="34" charset="0"/>
                <a:cs typeface="Arial" panose="020B0604020202020204" pitchFamily="34" charset="0"/>
              </a:rPr>
              <a:t>Институт за српски језик САНУ</a:t>
            </a:r>
            <a:endParaRPr lang="en-US" sz="16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ristic.stana@gmail.com, ivana.konjik@isj.sanu.ac.rs</a:t>
            </a:r>
            <a:endParaRPr lang="sr-Cyrl-RS" sz="1400" b="1" dirty="0">
              <a:latin typeface="Arial" panose="020B0604020202020204" pitchFamily="34" charset="0"/>
              <a:cs typeface="Arial" panose="020B0604020202020204" pitchFamily="34" charset="0"/>
            </a:endParaRPr>
          </a:p>
          <a:p>
            <a:endParaRPr lang="sr-Latn-RS" sz="1600" b="1" dirty="0">
              <a:latin typeface="Arial" panose="020B0604020202020204" pitchFamily="34" charset="0"/>
              <a:cs typeface="Arial" panose="020B0604020202020204" pitchFamily="34" charset="0"/>
            </a:endParaRPr>
          </a:p>
          <a:p>
            <a:endParaRPr lang="sr-Latn-RS" dirty="0"/>
          </a:p>
        </p:txBody>
      </p:sp>
      <p:sp>
        <p:nvSpPr>
          <p:cNvPr id="6" name="TextBox 5">
            <a:extLst>
              <a:ext uri="{FF2B5EF4-FFF2-40B4-BE49-F238E27FC236}">
                <a16:creationId xmlns:a16="http://schemas.microsoft.com/office/drawing/2014/main" id="{C1449B57-D6B6-FE3C-A3BA-153E290559DA}"/>
              </a:ext>
            </a:extLst>
          </p:cNvPr>
          <p:cNvSpPr txBox="1"/>
          <p:nvPr/>
        </p:nvSpPr>
        <p:spPr>
          <a:xfrm>
            <a:off x="4228340" y="5447717"/>
            <a:ext cx="3735318" cy="861774"/>
          </a:xfrm>
          <a:prstGeom prst="rect">
            <a:avLst/>
          </a:prstGeom>
          <a:noFill/>
        </p:spPr>
        <p:txBody>
          <a:bodyPr wrap="none" rtlCol="0">
            <a:spAutoFit/>
          </a:bodyPr>
          <a:lstStyle/>
          <a:p>
            <a:pPr algn="ctr"/>
            <a:r>
              <a:rPr lang="sr-Cyrl-RS" sz="2600" b="1" dirty="0"/>
              <a:t>Андрићев симпозијум</a:t>
            </a:r>
          </a:p>
          <a:p>
            <a:pPr algn="ctr"/>
            <a:r>
              <a:rPr lang="sr-Cyrl-RS" sz="2400" b="1" dirty="0"/>
              <a:t>Словенија, 19-22. 10. 2023.</a:t>
            </a:r>
            <a:endParaRPr lang="sr-Latn-RS" sz="2400" b="1" dirty="0"/>
          </a:p>
        </p:txBody>
      </p:sp>
      <p:sp>
        <p:nvSpPr>
          <p:cNvPr id="7" name="Slide Number Placeholder 6">
            <a:extLst>
              <a:ext uri="{FF2B5EF4-FFF2-40B4-BE49-F238E27FC236}">
                <a16:creationId xmlns:a16="http://schemas.microsoft.com/office/drawing/2014/main" id="{46B049E4-1F6D-2E31-A076-B92D46B0E2DB}"/>
              </a:ext>
            </a:extLst>
          </p:cNvPr>
          <p:cNvSpPr>
            <a:spLocks noGrp="1"/>
          </p:cNvSpPr>
          <p:nvPr>
            <p:ph type="sldNum" sz="quarter" idx="12"/>
          </p:nvPr>
        </p:nvSpPr>
        <p:spPr/>
        <p:txBody>
          <a:bodyPr/>
          <a:lstStyle/>
          <a:p>
            <a:fld id="{06E10FF8-C576-4BC3-96F1-CD267B39E8DA}" type="slidenum">
              <a:rPr lang="sr-Latn-RS" smtClean="0"/>
              <a:t>1</a:t>
            </a:fld>
            <a:endParaRPr lang="sr-Latn-RS"/>
          </a:p>
        </p:txBody>
      </p:sp>
    </p:spTree>
    <p:extLst>
      <p:ext uri="{BB962C8B-B14F-4D97-AF65-F5344CB8AC3E}">
        <p14:creationId xmlns:p14="http://schemas.microsoft.com/office/powerpoint/2010/main" val="115671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5ABA30F-F4AF-B3B4-0828-7319E0647628}"/>
              </a:ext>
            </a:extLst>
          </p:cNvPr>
          <p:cNvSpPr>
            <a:spLocks noGrp="1"/>
          </p:cNvSpPr>
          <p:nvPr>
            <p:ph idx="1"/>
          </p:nvPr>
        </p:nvSpPr>
        <p:spPr>
          <a:xfrm>
            <a:off x="1137034" y="923924"/>
            <a:ext cx="4958966" cy="5432425"/>
          </a:xfrm>
        </p:spPr>
        <p:txBody>
          <a:bodyPr>
            <a:normAutofit/>
          </a:bodyPr>
          <a:lstStyle/>
          <a:p>
            <a:pPr marL="0" indent="0">
              <a:buNone/>
            </a:pPr>
            <a:r>
              <a:rPr lang="ru-RU" sz="1600" dirty="0">
                <a:latin typeface="Arial" panose="020B0604020202020204" pitchFamily="34" charset="0"/>
                <a:cs typeface="Arial" panose="020B0604020202020204" pitchFamily="34" charset="0"/>
              </a:rPr>
              <a:t>Б) </a:t>
            </a:r>
            <a:r>
              <a:rPr lang="ru-RU" sz="1600" b="1" dirty="0">
                <a:latin typeface="Arial" panose="020B0604020202020204" pitchFamily="34" charset="0"/>
                <a:cs typeface="Arial" panose="020B0604020202020204" pitchFamily="34" charset="0"/>
              </a:rPr>
              <a:t>Звучна квалитативна и квантитативана карактеристика језика – језички идиоми</a:t>
            </a:r>
          </a:p>
          <a:p>
            <a:pPr marL="0" indent="0">
              <a:buNone/>
            </a:pPr>
            <a:r>
              <a:rPr lang="ru-RU" sz="1600" dirty="0">
                <a:latin typeface="Arial" panose="020B0604020202020204" pitchFamily="34" charset="0"/>
                <a:cs typeface="Arial" panose="020B0604020202020204" pitchFamily="34" charset="0"/>
              </a:rPr>
              <a:t>„Казана на јужном наречју, свака ствар изгледа нешто дужа, него, ако је и тужна, и нешто тужнија”</a:t>
            </a:r>
          </a:p>
          <a:p>
            <a:pPr marL="0" indent="0">
              <a:buNone/>
            </a:pPr>
            <a:r>
              <a:rPr lang="ru-RU" sz="1600" dirty="0">
                <a:latin typeface="Arial" panose="020B0604020202020204" pitchFamily="34" charset="0"/>
                <a:cs typeface="Arial" panose="020B0604020202020204" pitchFamily="34" charset="0"/>
              </a:rPr>
              <a:t>В) </a:t>
            </a:r>
            <a:r>
              <a:rPr lang="ru-RU" sz="1600" b="1" dirty="0">
                <a:latin typeface="Arial" panose="020B0604020202020204" pitchFamily="34" charset="0"/>
                <a:cs typeface="Arial" panose="020B0604020202020204" pitchFamily="34" charset="0"/>
              </a:rPr>
              <a:t>О причи, говору, писању и ћутању – манифестације језичких способности и навика</a:t>
            </a:r>
          </a:p>
          <a:p>
            <a:pPr marL="0" indent="0">
              <a:buNone/>
            </a:pPr>
            <a:r>
              <a:rPr lang="ru-RU" sz="1600" dirty="0">
                <a:latin typeface="Arial" panose="020B0604020202020204" pitchFamily="34" charset="0"/>
                <a:cs typeface="Arial" panose="020B0604020202020204" pitchFamily="34" charset="0"/>
              </a:rPr>
              <a:t>„После свих јадних прича отпочинути иза самог ћутања, угасити причу и фантазију као димљиву лампу”; „Јесте ли икад мислили на приче које нико не зна, на догађаје који су закопани најпре у ћутању па затим у потпуном забораву? – јер, истина је да људи воле и желе много да говоре,  али је извесно да понекад могу и морају да ћуте. Најлепше и најстрашније ствари ипак нису никад казане”; „Данас се највише бавим речима које нису отишле даље од мојих помисли и размишљања ... али које неће никад бити ни изговорене, ни написане, ни штампане; од њих је ваљда и сачињено ћутање у коме се на крају губимо”; „За мене је најбоље кад ја пишем а не говорим, и кад се омени не пише и не говори”</a:t>
            </a:r>
            <a:endParaRPr lang="sr-Latn-R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1048E9-49EA-79F6-4CD6-A76772FF87AB}"/>
              </a:ext>
            </a:extLst>
          </p:cNvPr>
          <p:cNvPicPr>
            <a:picLocks noChangeAspect="1"/>
          </p:cNvPicPr>
          <p:nvPr/>
        </p:nvPicPr>
        <p:blipFill>
          <a:blip r:embed="rId2"/>
          <a:stretch>
            <a:fillRect/>
          </a:stretch>
        </p:blipFill>
        <p:spPr>
          <a:xfrm>
            <a:off x="6719367" y="2657372"/>
            <a:ext cx="4788505" cy="2810999"/>
          </a:xfrm>
          <a:prstGeom prst="rect">
            <a:avLst/>
          </a:prstGeom>
        </p:spPr>
      </p:pic>
      <p:sp>
        <p:nvSpPr>
          <p:cNvPr id="21" name="Freeform: Shape 2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0EFFE268-8675-E1FB-2FB8-63355AE749DB}"/>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10</a:t>
            </a:fld>
            <a:endParaRPr lang="sr-Latn-RS" sz="1000"/>
          </a:p>
        </p:txBody>
      </p:sp>
    </p:spTree>
    <p:extLst>
      <p:ext uri="{BB962C8B-B14F-4D97-AF65-F5344CB8AC3E}">
        <p14:creationId xmlns:p14="http://schemas.microsoft.com/office/powerpoint/2010/main" val="73492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E8BDB35-7633-27A9-A4A4-CFE587E9F057}"/>
              </a:ext>
            </a:extLst>
          </p:cNvPr>
          <p:cNvPicPr>
            <a:picLocks noChangeAspect="1"/>
          </p:cNvPicPr>
          <p:nvPr/>
        </p:nvPicPr>
        <p:blipFill rotWithShape="1">
          <a:blip r:embed="rId2"/>
          <a:srcRect l="30087" r="30034"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A51C16B1-2FE7-0BBC-7FDD-5E773B12CFB5}"/>
              </a:ext>
            </a:extLst>
          </p:cNvPr>
          <p:cNvSpPr>
            <a:spLocks noGrp="1"/>
          </p:cNvSpPr>
          <p:nvPr>
            <p:ph type="title"/>
          </p:nvPr>
        </p:nvSpPr>
        <p:spPr>
          <a:xfrm>
            <a:off x="1137034" y="609600"/>
            <a:ext cx="6831188" cy="1322887"/>
          </a:xfrm>
        </p:spPr>
        <p:txBody>
          <a:bodyPr>
            <a:noAutofit/>
          </a:bodyPr>
          <a:lstStyle/>
          <a:p>
            <a:r>
              <a:rPr lang="sr-Cyrl-RS" sz="2400" dirty="0">
                <a:latin typeface="Arial" panose="020B0604020202020204" pitchFamily="34" charset="0"/>
                <a:cs typeface="Arial" panose="020B0604020202020204" pitchFamily="34" charset="0"/>
              </a:rPr>
              <a:t>2) матерњи језик се током живота, „календара“, усваја, усавршава, мења; надграђује, обогаћује</a:t>
            </a:r>
            <a:br>
              <a:rPr lang="sr-Cyrl-RS" sz="2400" dirty="0">
                <a:latin typeface="Arial" panose="020B0604020202020204" pitchFamily="34" charset="0"/>
                <a:cs typeface="Arial" panose="020B0604020202020204" pitchFamily="34" charset="0"/>
              </a:rPr>
            </a:br>
            <a:endParaRPr lang="sr-Latn-R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7007847-4F0C-7337-58DC-9CF880A1992A}"/>
              </a:ext>
            </a:extLst>
          </p:cNvPr>
          <p:cNvSpPr>
            <a:spLocks noGrp="1"/>
          </p:cNvSpPr>
          <p:nvPr>
            <p:ph idx="1"/>
          </p:nvPr>
        </p:nvSpPr>
        <p:spPr>
          <a:xfrm>
            <a:off x="1137034" y="1868223"/>
            <a:ext cx="6516216" cy="4162248"/>
          </a:xfrm>
        </p:spPr>
        <p:txBody>
          <a:bodyPr>
            <a:noAutofit/>
          </a:bodyPr>
          <a:lstStyle/>
          <a:p>
            <a:pPr marL="0" indent="0">
              <a:buNone/>
            </a:pPr>
            <a:r>
              <a:rPr lang="ru-RU" sz="1800" dirty="0">
                <a:latin typeface="Arial" panose="020B0604020202020204" pitchFamily="34" charset="0"/>
                <a:cs typeface="Arial" panose="020B0604020202020204" pitchFamily="34" charset="0"/>
              </a:rPr>
              <a:t>А) </a:t>
            </a:r>
            <a:r>
              <a:rPr lang="ru-RU" sz="1800" b="1" dirty="0">
                <a:latin typeface="Arial" panose="020B0604020202020204" pitchFamily="34" charset="0"/>
                <a:cs typeface="Arial" panose="020B0604020202020204" pitchFamily="34" charset="0"/>
              </a:rPr>
              <a:t>О усвајању матерњег језика</a:t>
            </a:r>
          </a:p>
          <a:p>
            <a:pPr marL="0" indent="0">
              <a:buNone/>
            </a:pPr>
            <a:br>
              <a:rPr lang="ru-RU" sz="18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„Прво су моју пажњу и моје интересовање привлачиле речи које сам ја изговарио или које сам чуо од других, затим: писане, штампане речи. А данас се највише бавим речима које нису отишле даље од мојих помисли и размишљања и које обасјавају или замрачују моју јаву или моје снове, али које неће никад бити ни изговорене, ни написане, ни штампане; од њих је ваљда и сачињено ћутање у коме се на крају губимо“; „Речи су стале да се претварају, једна за другом, у људе, животиње и предмете око мене, свака у оно што је дотад само означавала ... Оне су одједном застале, оваплотиле се и добиле тежину и обим и све особине живих бића и ставри, и распоредиле се по просторијама око мене. „Реч је постала тело“. ... Одједном сам постао богат ... све нове и нове речи су долетале, падале око мене и – одмах се претварале у оно што су дотад означавале“</a:t>
            </a:r>
            <a:endParaRPr lang="sr-Latn-R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4FF1A3-AC6C-58BE-40D9-3577C5E1A721}"/>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solidFill>
                  <a:srgbClr val="FFFFFF"/>
                </a:solidFill>
              </a:rPr>
              <a:pPr>
                <a:spcAft>
                  <a:spcPts val="600"/>
                </a:spcAft>
              </a:pPr>
              <a:t>11</a:t>
            </a:fld>
            <a:endParaRPr lang="sr-Latn-RS" sz="1000">
              <a:solidFill>
                <a:srgbClr val="FFFFFF"/>
              </a:solidFill>
            </a:endParaRPr>
          </a:p>
        </p:txBody>
      </p:sp>
    </p:spTree>
    <p:extLst>
      <p:ext uri="{BB962C8B-B14F-4D97-AF65-F5344CB8AC3E}">
        <p14:creationId xmlns:p14="http://schemas.microsoft.com/office/powerpoint/2010/main" val="307196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92CFCD6-689A-D2E7-C549-483DF87C49B5}"/>
              </a:ext>
            </a:extLst>
          </p:cNvPr>
          <p:cNvSpPr>
            <a:spLocks noGrp="1"/>
          </p:cNvSpPr>
          <p:nvPr>
            <p:ph idx="1"/>
          </p:nvPr>
        </p:nvSpPr>
        <p:spPr>
          <a:xfrm>
            <a:off x="581025" y="704850"/>
            <a:ext cx="6219825" cy="5651500"/>
          </a:xfrm>
        </p:spPr>
        <p:txBody>
          <a:bodyPr>
            <a:normAutofit fontScale="92500" lnSpcReduction="20000"/>
          </a:bodyPr>
          <a:lstStyle/>
          <a:p>
            <a:pPr marL="0" indent="0">
              <a:buNone/>
            </a:pPr>
            <a:r>
              <a:rPr lang="ru-RU" sz="1700" dirty="0">
                <a:latin typeface="Arial" panose="020B0604020202020204" pitchFamily="34" charset="0"/>
                <a:cs typeface="Arial" panose="020B0604020202020204" pitchFamily="34" charset="0"/>
              </a:rPr>
              <a:t>Б) </a:t>
            </a:r>
            <a:r>
              <a:rPr lang="ru-RU" sz="1700" b="1" dirty="0">
                <a:latin typeface="Arial" panose="020B0604020202020204" pitchFamily="34" charset="0"/>
                <a:cs typeface="Arial" panose="020B0604020202020204" pitchFamily="34" charset="0"/>
              </a:rPr>
              <a:t>О богаћењу, надградњи матерњег језика –  усвајање нових, страних речи</a:t>
            </a:r>
          </a:p>
          <a:p>
            <a:pPr marL="0" indent="0">
              <a:buNone/>
            </a:pPr>
            <a:r>
              <a:rPr lang="ru-RU" sz="1700" dirty="0">
                <a:latin typeface="Arial" panose="020B0604020202020204" pitchFamily="34" charset="0"/>
                <a:cs typeface="Arial" panose="020B0604020202020204" pitchFamily="34" charset="0"/>
              </a:rPr>
              <a:t>„Старачка нетрпељивост према новим речима ... је просто детињаста. Као да у њиховој младости није било нових речи и кованица, и као да их нису и они изговарали са одушевљењем, са осећањем да казују нешто ново и лепо, и богато и смислом и звуком. И чему та нетрпељивост и то огорчено одбијање нових израза? Ако су добри, они ће остати, ако нису, нестаће брзо на решету слуха и времена, и ишчезнуће без трага као што су ишчезнуле толике речи које смо ми у младости гордо изговарали и писали и тамо где им је место и тамо где није”</a:t>
            </a:r>
          </a:p>
          <a:p>
            <a:pPr marL="0" indent="0">
              <a:buNone/>
            </a:pPr>
            <a:r>
              <a:rPr lang="ru-RU" sz="1700" dirty="0">
                <a:latin typeface="Arial" panose="020B0604020202020204" pitchFamily="34" charset="0"/>
                <a:cs typeface="Arial" panose="020B0604020202020204" pitchFamily="34" charset="0"/>
              </a:rPr>
              <a:t>В) </a:t>
            </a:r>
            <a:r>
              <a:rPr lang="ru-RU" sz="1700" b="1" dirty="0">
                <a:latin typeface="Arial" panose="020B0604020202020204" pitchFamily="34" charset="0"/>
                <a:cs typeface="Arial" panose="020B0604020202020204" pitchFamily="34" charset="0"/>
              </a:rPr>
              <a:t>Богатство значења речи</a:t>
            </a:r>
          </a:p>
          <a:p>
            <a:pPr marL="0" indent="0">
              <a:buNone/>
            </a:pPr>
            <a:r>
              <a:rPr lang="ru-RU" sz="1700" dirty="0">
                <a:latin typeface="Arial" panose="020B0604020202020204" pitchFamily="34" charset="0"/>
                <a:cs typeface="Arial" panose="020B0604020202020204" pitchFamily="34" charset="0"/>
              </a:rPr>
              <a:t>„Речи често лете око нас као плева око сељака на гумну, као ројеви снежних пахуљица око мирног путника који зна куда иде, лаке, безазлене, заносне у својој игри која ... одговара нашој потреби за лепотом и променом ... Али кад се деси ... да се из те вејавице речи ... једна једина издвоји и заустави – настаје нешто о чему ни сањати нисмо могли ... Тада се та наша ситна и случајна реч испречи пред нас, страшна и огромна; из ње се ... одједном исуче и развије њена дотле скривена, многострука и убојита садржина, и ... тражи од нас да извршимо оно на шта смо се лудо ... обавезали кад смо је ... изговорили, јер је дошло време да та реч постане, и да заиста буде, оно што казује и означава: вечност, љубав, борба, пораз, величина, лепота, смрт. Тако нас судбина понекад „хвата за реч“ и од човека, слабог и лакомисленог бића, ствара јунака трагедије  ... који неминовно гине и пропада ако остане у месту, „при речи“</a:t>
            </a:r>
          </a:p>
          <a:p>
            <a:pPr marL="0" indent="0">
              <a:buNone/>
            </a:pPr>
            <a:endParaRPr lang="sr-Latn-RS" sz="700" dirty="0"/>
          </a:p>
        </p:txBody>
      </p:sp>
      <p:pic>
        <p:nvPicPr>
          <p:cNvPr id="5" name="Picture 4">
            <a:extLst>
              <a:ext uri="{FF2B5EF4-FFF2-40B4-BE49-F238E27FC236}">
                <a16:creationId xmlns:a16="http://schemas.microsoft.com/office/drawing/2014/main" id="{01239207-EBDB-DAAA-9522-045693D6BD93}"/>
              </a:ext>
            </a:extLst>
          </p:cNvPr>
          <p:cNvPicPr>
            <a:picLocks noChangeAspect="1"/>
          </p:cNvPicPr>
          <p:nvPr/>
        </p:nvPicPr>
        <p:blipFill>
          <a:blip r:embed="rId2"/>
          <a:stretch>
            <a:fillRect/>
          </a:stretch>
        </p:blipFill>
        <p:spPr>
          <a:xfrm>
            <a:off x="7852509" y="2184914"/>
            <a:ext cx="2522220"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69213061-77BC-95C5-F2DA-BBD704DA3492}"/>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12</a:t>
            </a:fld>
            <a:endParaRPr lang="sr-Latn-RS" sz="1000"/>
          </a:p>
        </p:txBody>
      </p:sp>
    </p:spTree>
    <p:extLst>
      <p:ext uri="{BB962C8B-B14F-4D97-AF65-F5344CB8AC3E}">
        <p14:creationId xmlns:p14="http://schemas.microsoft.com/office/powerpoint/2010/main" val="183165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D217-B2B4-D1E6-69EE-EB1FB54739F7}"/>
              </a:ext>
            </a:extLst>
          </p:cNvPr>
          <p:cNvSpPr>
            <a:spLocks noGrp="1"/>
          </p:cNvSpPr>
          <p:nvPr>
            <p:ph type="title"/>
          </p:nvPr>
        </p:nvSpPr>
        <p:spPr>
          <a:xfrm>
            <a:off x="876693" y="741391"/>
            <a:ext cx="5219307" cy="1616203"/>
          </a:xfrm>
        </p:spPr>
        <p:txBody>
          <a:bodyPr anchor="b">
            <a:normAutofit/>
          </a:bodyPr>
          <a:lstStyle/>
          <a:p>
            <a:r>
              <a:rPr lang="ru-RU" sz="2200" dirty="0">
                <a:latin typeface="Arial" panose="020B0604020202020204" pitchFamily="34" charset="0"/>
                <a:cs typeface="Arial" panose="020B0604020202020204" pitchFamily="34" charset="0"/>
              </a:rPr>
              <a:t>3) матерњи језика се током развоја на пробран начин „календарски“ записује у нашем сазнању – одбацивање нагомиланих непотребних речи</a:t>
            </a:r>
            <a:endParaRPr lang="sr-Latn-RS"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102D2B-FAE6-A631-BC3B-EBDEA216B696}"/>
              </a:ext>
            </a:extLst>
          </p:cNvPr>
          <p:cNvSpPr>
            <a:spLocks noGrp="1"/>
          </p:cNvSpPr>
          <p:nvPr>
            <p:ph idx="1"/>
          </p:nvPr>
        </p:nvSpPr>
        <p:spPr>
          <a:xfrm>
            <a:off x="876692" y="2533476"/>
            <a:ext cx="5219307" cy="3822874"/>
          </a:xfrm>
        </p:spPr>
        <p:txBody>
          <a:bodyPr anchor="t">
            <a:normAutofit lnSpcReduction="10000"/>
          </a:bodyPr>
          <a:lstStyle/>
          <a:p>
            <a:pPr marL="0" indent="0">
              <a:buNone/>
            </a:pPr>
            <a:r>
              <a:rPr lang="ru-RU" sz="14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Тако се у живом ткању људских језика, с временом, стварао све већи број јалових, нездравих ћелија које су притискале оне здраве и живе, изазване потребом и оплођене мишљу. Због тога у језицима свих народа, нарочито јужних, пстоје толике речи које немају мисаоне подлоге и циркулишу као лажне паре помешане са правим”; „Инфлација речи  у појединцу и друштвеном кругу коме он припада, као и финасијска инфлација у каквој држави, нездрава је појава: она показује да код њих влада несигурност и забуна у мислима, неред у осећањима ... да изговорена реч губи од вредности, да се њена унутарња подлога смањује. И тада почиње гомилање речи, као патогено множење ћелија ... Несигуран у оно што хоће да каже, човек осећа да су речи девалвиране, слабе и недовољне, и почиње да бира што изразитију, што оштрију реч, да ону која му се чини слаба подупире“</a:t>
            </a:r>
            <a:endParaRPr lang="sr-Latn-R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2FD051F-4838-9FC7-1DF0-1B24DC514F8B}"/>
              </a:ext>
            </a:extLst>
          </p:cNvPr>
          <p:cNvPicPr>
            <a:picLocks noChangeAspect="1"/>
          </p:cNvPicPr>
          <p:nvPr/>
        </p:nvPicPr>
        <p:blipFill rotWithShape="1">
          <a:blip r:embed="rId2"/>
          <a:srcRect l="25264" r="17989"/>
          <a:stretch/>
        </p:blipFill>
        <p:spPr>
          <a:xfrm>
            <a:off x="7015163" y="877413"/>
            <a:ext cx="4300543" cy="5043096"/>
          </a:xfrm>
          <a:prstGeom prst="rect">
            <a:avLst/>
          </a:prstGeom>
        </p:spPr>
      </p:pic>
      <p:grpSp>
        <p:nvGrpSpPr>
          <p:cNvPr id="10" name="Group 9">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1" name="Rectangle 10">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C3AE3D32-4890-E2DC-900F-0F45BA00B7AB}"/>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mtClean="0"/>
              <a:pPr>
                <a:spcAft>
                  <a:spcPts val="600"/>
                </a:spcAft>
              </a:pPr>
              <a:t>13</a:t>
            </a:fld>
            <a:endParaRPr lang="sr-Latn-RS"/>
          </a:p>
        </p:txBody>
      </p:sp>
    </p:spTree>
    <p:extLst>
      <p:ext uri="{BB962C8B-B14F-4D97-AF65-F5344CB8AC3E}">
        <p14:creationId xmlns:p14="http://schemas.microsoft.com/office/powerpoint/2010/main" val="184366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8C1CE8-5152-B543-CB08-67E3372DDFCE}"/>
              </a:ext>
            </a:extLst>
          </p:cNvPr>
          <p:cNvSpPr>
            <a:spLocks noGrp="1"/>
          </p:cNvSpPr>
          <p:nvPr>
            <p:ph type="title"/>
          </p:nvPr>
        </p:nvSpPr>
        <p:spPr>
          <a:xfrm>
            <a:off x="371475" y="688647"/>
            <a:ext cx="9392421" cy="1330841"/>
          </a:xfrm>
        </p:spPr>
        <p:txBody>
          <a:bodyPr>
            <a:normAutofit/>
          </a:bodyPr>
          <a:lstStyle/>
          <a:p>
            <a:r>
              <a:rPr lang="ru-RU" sz="2400" dirty="0">
                <a:latin typeface="Arial" panose="020B0604020202020204" pitchFamily="34" charset="0"/>
                <a:cs typeface="Arial" panose="020B0604020202020204" pitchFamily="34" charset="0"/>
              </a:rPr>
              <a:t>4) матерњи језик чува све трајне, „вечите“, националне и културне вредности</a:t>
            </a:r>
            <a:endParaRPr lang="sr-Latn-R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B06100-409A-4F15-2193-90F45DF95811}"/>
              </a:ext>
            </a:extLst>
          </p:cNvPr>
          <p:cNvSpPr>
            <a:spLocks noGrp="1"/>
          </p:cNvSpPr>
          <p:nvPr>
            <p:ph idx="1"/>
          </p:nvPr>
        </p:nvSpPr>
        <p:spPr>
          <a:xfrm>
            <a:off x="371475" y="2198362"/>
            <a:ext cx="5724525" cy="4157988"/>
          </a:xfrm>
        </p:spPr>
        <p:txBody>
          <a:bodyPr>
            <a:normAutofit lnSpcReduction="10000"/>
          </a:bodyPr>
          <a:lstStyle/>
          <a:p>
            <a:pPr marL="0" indent="0">
              <a:buNone/>
            </a:pPr>
            <a:r>
              <a:rPr lang="ru-RU" sz="1600" dirty="0">
                <a:latin typeface="Arial" panose="020B0604020202020204" pitchFamily="34" charset="0"/>
                <a:cs typeface="Arial" panose="020B0604020202020204" pitchFamily="34" charset="0"/>
              </a:rPr>
              <a:t>А) </a:t>
            </a:r>
            <a:r>
              <a:rPr lang="ru-RU" sz="1600" b="1" dirty="0">
                <a:latin typeface="Arial" panose="020B0604020202020204" pitchFamily="34" charset="0"/>
                <a:cs typeface="Arial" panose="020B0604020202020204" pitchFamily="34" charset="0"/>
              </a:rPr>
              <a:t>стил и језик</a:t>
            </a:r>
            <a:r>
              <a:rPr lang="ru-RU" sz="1600" dirty="0">
                <a:latin typeface="Arial" panose="020B0604020202020204" pitchFamily="34" charset="0"/>
                <a:cs typeface="Arial" panose="020B0604020202020204" pitchFamily="34" charset="0"/>
              </a:rPr>
              <a:t> </a:t>
            </a:r>
          </a:p>
          <a:p>
            <a:pPr marL="0" indent="0">
              <a:buNone/>
            </a:pPr>
            <a:r>
              <a:rPr lang="ru-RU" sz="1600" dirty="0">
                <a:latin typeface="Arial" panose="020B0604020202020204" pitchFamily="34" charset="0"/>
                <a:cs typeface="Arial" panose="020B0604020202020204" pitchFamily="34" charset="0"/>
              </a:rPr>
              <a:t>„Сви одувек много говоримо о томе, а ја се и данас питам: стил, шта је то? Вештина заодети своју мисао на најбољи и најубедљивији начин саопштити је дугима? Кад добро размислим, чини ми се да би могао бити и много више од тога. Понекад ми се чини да је стил, то јест сам звук речи, реченица и склоп целине, уједно и главана потреба истине коју та реченица носи“</a:t>
            </a:r>
          </a:p>
          <a:p>
            <a:pPr marL="0" indent="0">
              <a:buNone/>
            </a:pPr>
            <a:r>
              <a:rPr lang="ru-RU" sz="1600" dirty="0">
                <a:latin typeface="Arial" panose="020B0604020202020204" pitchFamily="34" charset="0"/>
                <a:cs typeface="Arial" panose="020B0604020202020204" pitchFamily="34" charset="0"/>
              </a:rPr>
              <a:t>Б) </a:t>
            </a:r>
            <a:r>
              <a:rPr lang="ru-RU" sz="1600" b="1" dirty="0">
                <a:latin typeface="Arial" panose="020B0604020202020204" pitchFamily="34" charset="0"/>
                <a:cs typeface="Arial" panose="020B0604020202020204" pitchFamily="34" charset="0"/>
              </a:rPr>
              <a:t>Креативна снага речи</a:t>
            </a:r>
          </a:p>
          <a:p>
            <a:pPr marL="0" indent="0">
              <a:buNone/>
            </a:pPr>
            <a:r>
              <a:rPr lang="ru-RU" sz="1600" dirty="0">
                <a:latin typeface="Arial" panose="020B0604020202020204" pitchFamily="34" charset="0"/>
                <a:cs typeface="Arial" panose="020B0604020202020204" pitchFamily="34" charset="0"/>
              </a:rPr>
              <a:t>„Речи су за писца као ватра и вода  у оној пословици: добре слуге, али зли господари. Оне нас носе и и побеђују за нас, али нас с времена на време издају и одају. Оне су наша радост и наша  слава; али постају наша мука и брука кад год се деси ... да напишемо и потпишемо неке речи као чекове без покрића, 266; Ничим се толико не бавим као – речима, а ни о чему ређе и мање не размишљам. Увек сам код њих, окружен њима као пчелар пчелама“</a:t>
            </a:r>
          </a:p>
          <a:p>
            <a:endParaRPr lang="sr-Latn-RS" sz="1400" dirty="0"/>
          </a:p>
        </p:txBody>
      </p:sp>
      <p:pic>
        <p:nvPicPr>
          <p:cNvPr id="5" name="Picture 4">
            <a:extLst>
              <a:ext uri="{FF2B5EF4-FFF2-40B4-BE49-F238E27FC236}">
                <a16:creationId xmlns:a16="http://schemas.microsoft.com/office/drawing/2014/main" id="{D54C553B-F93A-2894-5581-293022BBBCCC}"/>
              </a:ext>
            </a:extLst>
          </p:cNvPr>
          <p:cNvPicPr>
            <a:picLocks noChangeAspect="1"/>
          </p:cNvPicPr>
          <p:nvPr/>
        </p:nvPicPr>
        <p:blipFill>
          <a:blip r:embed="rId2"/>
          <a:stretch>
            <a:fillRect/>
          </a:stretch>
        </p:blipFill>
        <p:spPr>
          <a:xfrm>
            <a:off x="6719367" y="2419584"/>
            <a:ext cx="4788505" cy="328657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1082B03B-9AE1-68B5-AB88-E296E880375A}"/>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14</a:t>
            </a:fld>
            <a:endParaRPr lang="sr-Latn-RS" sz="1000"/>
          </a:p>
        </p:txBody>
      </p:sp>
    </p:spTree>
    <p:extLst>
      <p:ext uri="{BB962C8B-B14F-4D97-AF65-F5344CB8AC3E}">
        <p14:creationId xmlns:p14="http://schemas.microsoft.com/office/powerpoint/2010/main" val="98694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A976DD-5A2E-333E-1665-C09D7B22D74C}"/>
              </a:ext>
            </a:extLst>
          </p:cNvPr>
          <p:cNvSpPr>
            <a:spLocks noGrp="1"/>
          </p:cNvSpPr>
          <p:nvPr>
            <p:ph idx="1"/>
          </p:nvPr>
        </p:nvSpPr>
        <p:spPr>
          <a:xfrm>
            <a:off x="257175" y="638174"/>
            <a:ext cx="5838825" cy="5895975"/>
          </a:xfrm>
        </p:spPr>
        <p:txBody>
          <a:bodyPr>
            <a:normAutofit lnSpcReduction="10000"/>
          </a:bodyPr>
          <a:lstStyle/>
          <a:p>
            <a:pPr marL="0" indent="0">
              <a:buNone/>
            </a:pPr>
            <a:r>
              <a:rPr lang="ru-RU" sz="1600" dirty="0">
                <a:latin typeface="Arial" panose="020B0604020202020204" pitchFamily="34" charset="0"/>
                <a:cs typeface="Arial" panose="020B0604020202020204" pitchFamily="34" charset="0"/>
              </a:rPr>
              <a:t>Б) </a:t>
            </a:r>
            <a:r>
              <a:rPr lang="ru-RU" sz="1600" b="1" dirty="0">
                <a:latin typeface="Arial" panose="020B0604020202020204" pitchFamily="34" charset="0"/>
                <a:cs typeface="Arial" panose="020B0604020202020204" pitchFamily="34" charset="0"/>
              </a:rPr>
              <a:t>Креативна снага израза, изрека</a:t>
            </a:r>
          </a:p>
          <a:p>
            <a:pPr marL="0" indent="0">
              <a:buNone/>
            </a:pPr>
            <a:r>
              <a:rPr lang="ru-RU" sz="1600" dirty="0">
                <a:latin typeface="Arial" panose="020B0604020202020204" pitchFamily="34" charset="0"/>
                <a:cs typeface="Arial" panose="020B0604020202020204" pitchFamily="34" charset="0"/>
              </a:rPr>
              <a:t>„Има у језику израза који сами по себи, тако издвојени и у лету ухваћени, плене и носе мој слух и мој дух, и отварају преда мном неке нове и неприступне видике и даљине о којима можда  ни онај што те речи изговара не зна ништа, и не слути да би могли да постоје. То су изрази који се могу чути од људи и, још чешће, од жена из народа кад говоре у јаком узбуђењу, поводом својих брига или штета, потреса, радости или огорчења”</a:t>
            </a:r>
          </a:p>
          <a:p>
            <a:pPr marL="0" indent="0">
              <a:buNone/>
            </a:pPr>
            <a:r>
              <a:rPr lang="ru-RU" sz="1600" dirty="0">
                <a:latin typeface="Arial" panose="020B0604020202020204" pitchFamily="34" charset="0"/>
                <a:cs typeface="Arial" panose="020B0604020202020204" pitchFamily="34" charset="0"/>
              </a:rPr>
              <a:t> В) </a:t>
            </a:r>
            <a:r>
              <a:rPr lang="ru-RU" sz="1600" b="1" dirty="0">
                <a:latin typeface="Arial" panose="020B0604020202020204" pitchFamily="34" charset="0"/>
                <a:cs typeface="Arial" panose="020B0604020202020204" pitchFamily="34" charset="0"/>
              </a:rPr>
              <a:t>О пословицама</a:t>
            </a:r>
          </a:p>
          <a:p>
            <a:pPr marL="0" indent="0">
              <a:buNone/>
            </a:pPr>
            <a:r>
              <a:rPr lang="ru-RU" sz="1600" dirty="0">
                <a:latin typeface="Arial" panose="020B0604020202020204" pitchFamily="34" charset="0"/>
                <a:cs typeface="Arial" panose="020B0604020202020204" pitchFamily="34" charset="0"/>
              </a:rPr>
              <a:t>„Те древне народне изреке и пословице, то је права беда и – највећа благодатство. ... У устима искрених и даровитих људи, оне звуче као да су заиста у том тренутку рођене и први пут изговорене; сушта и овејана истина проговара из њих. А изговорене од глупака или лажова, малоумно или злонамерно, оне губе сваку вредност, не успевају да прикрију ни лаж ни глупост ... а саме изгледају жалосне, плитке и отрцане“</a:t>
            </a:r>
          </a:p>
          <a:p>
            <a:pPr marL="0" indent="0">
              <a:buNone/>
            </a:pPr>
            <a:r>
              <a:rPr lang="ru-RU" sz="1600" dirty="0">
                <a:latin typeface="Arial" panose="020B0604020202020204" pitchFamily="34" charset="0"/>
                <a:cs typeface="Arial" panose="020B0604020202020204" pitchFamily="34" charset="0"/>
              </a:rPr>
              <a:t>Г) </a:t>
            </a:r>
            <a:r>
              <a:rPr lang="ru-RU" sz="1600" b="1" dirty="0">
                <a:latin typeface="Arial" panose="020B0604020202020204" pitchFamily="34" charset="0"/>
                <a:cs typeface="Arial" panose="020B0604020202020204" pitchFamily="34" charset="0"/>
              </a:rPr>
              <a:t>О афоризмима</a:t>
            </a:r>
          </a:p>
          <a:p>
            <a:pPr marL="0" indent="0">
              <a:buNone/>
            </a:pPr>
            <a:r>
              <a:rPr lang="ru-RU" sz="1600" dirty="0">
                <a:latin typeface="Arial" panose="020B0604020202020204" pitchFamily="34" charset="0"/>
                <a:cs typeface="Arial" panose="020B0604020202020204" pitchFamily="34" charset="0"/>
              </a:rPr>
              <a:t>„Афоризам изгледа на први поглед лак и пријатан израз којим најбоље и са најмање напора можемо да покажемо наше животно искуство, које нам увек изгледа велико и тешко, и нашу памет, о којој имамо обично најлепше мишљење. Али ту се најчешће варамо. Афоризам је танак лед на који нас изводи жеља да јефтино и брзо покажемо шта знамо и шта све можемо и умемо“ </a:t>
            </a:r>
            <a:endParaRPr lang="sr-Latn-R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7C895B-4285-B3AE-8E08-6CFD3FD3A698}"/>
              </a:ext>
            </a:extLst>
          </p:cNvPr>
          <p:cNvPicPr>
            <a:picLocks noChangeAspect="1"/>
          </p:cNvPicPr>
          <p:nvPr/>
        </p:nvPicPr>
        <p:blipFill>
          <a:blip r:embed="rId2"/>
          <a:stretch>
            <a:fillRect/>
          </a:stretch>
        </p:blipFill>
        <p:spPr>
          <a:xfrm>
            <a:off x="6719367" y="2398465"/>
            <a:ext cx="4788505" cy="332881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6BC8849D-E91C-4812-14CB-2C098167AF66}"/>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15</a:t>
            </a:fld>
            <a:endParaRPr lang="sr-Latn-RS" sz="1000"/>
          </a:p>
        </p:txBody>
      </p:sp>
    </p:spTree>
    <p:extLst>
      <p:ext uri="{BB962C8B-B14F-4D97-AF65-F5344CB8AC3E}">
        <p14:creationId xmlns:p14="http://schemas.microsoft.com/office/powerpoint/2010/main" val="199213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23168F-EC67-E701-E779-1D786B817724}"/>
              </a:ext>
            </a:extLst>
          </p:cNvPr>
          <p:cNvSpPr>
            <a:spLocks noGrp="1"/>
          </p:cNvSpPr>
          <p:nvPr>
            <p:ph type="title"/>
          </p:nvPr>
        </p:nvSpPr>
        <p:spPr>
          <a:xfrm>
            <a:off x="5867400" y="609600"/>
            <a:ext cx="5310116" cy="1322887"/>
          </a:xfrm>
        </p:spPr>
        <p:txBody>
          <a:bodyPr>
            <a:noAutofit/>
          </a:bodyPr>
          <a:lstStyle/>
          <a:p>
            <a:r>
              <a:rPr lang="ru-RU" sz="2400" dirty="0">
                <a:latin typeface="Arial" panose="020B0604020202020204" pitchFamily="34" charset="0"/>
                <a:cs typeface="Arial" panose="020B0604020202020204" pitchFamily="34" charset="0"/>
              </a:rPr>
              <a:t>5) матерњи језик нас одређују као припадника одређене националне заједнице и културе</a:t>
            </a:r>
            <a:br>
              <a:rPr lang="ru-RU" sz="2400" dirty="0"/>
            </a:br>
            <a:endParaRPr lang="sr-Latn-RS" sz="2400" dirty="0"/>
          </a:p>
        </p:txBody>
      </p:sp>
      <p:pic>
        <p:nvPicPr>
          <p:cNvPr id="5" name="Picture 4">
            <a:extLst>
              <a:ext uri="{FF2B5EF4-FFF2-40B4-BE49-F238E27FC236}">
                <a16:creationId xmlns:a16="http://schemas.microsoft.com/office/drawing/2014/main" id="{C50B54D8-2E0A-4088-E8C5-EBC773E88821}"/>
              </a:ext>
            </a:extLst>
          </p:cNvPr>
          <p:cNvPicPr>
            <a:picLocks noChangeAspect="1"/>
          </p:cNvPicPr>
          <p:nvPr/>
        </p:nvPicPr>
        <p:blipFill>
          <a:blip r:embed="rId2"/>
          <a:stretch>
            <a:fillRect/>
          </a:stretch>
        </p:blipFill>
        <p:spPr>
          <a:xfrm>
            <a:off x="674427" y="2040786"/>
            <a:ext cx="3720152" cy="2786523"/>
          </a:xfrm>
          <a:prstGeom prst="rect">
            <a:avLst/>
          </a:prstGeom>
        </p:spPr>
      </p:pic>
      <p:sp>
        <p:nvSpPr>
          <p:cNvPr id="3" name="Content Placeholder 2">
            <a:extLst>
              <a:ext uri="{FF2B5EF4-FFF2-40B4-BE49-F238E27FC236}">
                <a16:creationId xmlns:a16="http://schemas.microsoft.com/office/drawing/2014/main" id="{074EB260-4E59-AEB4-3659-A7CF18680771}"/>
              </a:ext>
            </a:extLst>
          </p:cNvPr>
          <p:cNvSpPr>
            <a:spLocks noGrp="1"/>
          </p:cNvSpPr>
          <p:nvPr>
            <p:ph idx="1"/>
          </p:nvPr>
        </p:nvSpPr>
        <p:spPr>
          <a:xfrm>
            <a:off x="5867399" y="2194102"/>
            <a:ext cx="5650173" cy="4263848"/>
          </a:xfrm>
        </p:spPr>
        <p:txBody>
          <a:bodyPr>
            <a:normAutofit lnSpcReduction="10000"/>
          </a:bodyPr>
          <a:lstStyle/>
          <a:p>
            <a:pPr marL="0" indent="0">
              <a:buNone/>
            </a:pPr>
            <a:r>
              <a:rPr lang="ru-RU" sz="1800" dirty="0">
                <a:latin typeface="Arial" panose="020B0604020202020204" pitchFamily="34" charset="0"/>
                <a:cs typeface="Arial" panose="020B0604020202020204" pitchFamily="34" charset="0"/>
              </a:rPr>
              <a:t>„У књижевности свих земаља, усменој или писменој, на свим језицима света, кроз векове, постоје многе историје, приче и песме у којима се људи жале на робовање, насиље, сиромаштво, глад и оскудицу,  а има и таквих у којима  ... човек машта о миру, слободи, правди, реду и изобиљу. Свуда таквих прича и песама има, али кад год их људи читају, слушају или размишљају о њима, сваком од њих изгледа као да нигде нису боље ни могле бити тако оправдане, стварне, ни тако убедљиво изражене као у земљи у којо се он родио и најезику којим он говори и пише“; „универзалне су теме о којима се говори и пише у језицима света, али снага и изражајност онога о чему се говори и пише својствена је само матерњем језику, језику којим појединац говори и пише“</a:t>
            </a:r>
          </a:p>
          <a:p>
            <a:pPr marL="0" indent="0">
              <a:buNone/>
            </a:pPr>
            <a:endParaRPr lang="sr-Latn-RS" sz="1600" dirty="0"/>
          </a:p>
        </p:txBody>
      </p:sp>
      <p:sp>
        <p:nvSpPr>
          <p:cNvPr id="4" name="Slide Number Placeholder 3">
            <a:extLst>
              <a:ext uri="{FF2B5EF4-FFF2-40B4-BE49-F238E27FC236}">
                <a16:creationId xmlns:a16="http://schemas.microsoft.com/office/drawing/2014/main" id="{8CDB137F-BF3D-9520-A651-588882EF9F22}"/>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solidFill>
                  <a:schemeClr val="tx1">
                    <a:lumMod val="50000"/>
                    <a:lumOff val="50000"/>
                  </a:schemeClr>
                </a:solidFill>
              </a:rPr>
              <a:pPr>
                <a:spcAft>
                  <a:spcPts val="600"/>
                </a:spcAft>
              </a:pPr>
              <a:t>16</a:t>
            </a:fld>
            <a:endParaRPr lang="sr-Latn-RS" sz="1000">
              <a:solidFill>
                <a:schemeClr val="tx1">
                  <a:lumMod val="50000"/>
                  <a:lumOff val="50000"/>
                </a:schemeClr>
              </a:solidFill>
            </a:endParaRPr>
          </a:p>
        </p:txBody>
      </p:sp>
    </p:spTree>
    <p:extLst>
      <p:ext uri="{BB962C8B-B14F-4D97-AF65-F5344CB8AC3E}">
        <p14:creationId xmlns:p14="http://schemas.microsoft.com/office/powerpoint/2010/main" val="262019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6A59B6-3C76-2149-EEF0-151126392A40}"/>
              </a:ext>
            </a:extLst>
          </p:cNvPr>
          <p:cNvSpPr>
            <a:spLocks noGrp="1"/>
          </p:cNvSpPr>
          <p:nvPr>
            <p:ph type="title"/>
          </p:nvPr>
        </p:nvSpPr>
        <p:spPr>
          <a:xfrm>
            <a:off x="1137038" y="609597"/>
            <a:ext cx="8903433" cy="1330841"/>
          </a:xfrm>
        </p:spPr>
        <p:txBody>
          <a:bodyPr>
            <a:normAutofit/>
          </a:bodyPr>
          <a:lstStyle/>
          <a:p>
            <a:r>
              <a:rPr lang="sr-Cyrl-RS" dirty="0">
                <a:latin typeface="Arial" panose="020B0604020202020204" pitchFamily="34" charset="0"/>
                <a:cs typeface="Arial" panose="020B0604020202020204" pitchFamily="34" charset="0"/>
              </a:rPr>
              <a:t>Закључак</a:t>
            </a:r>
            <a:endParaRPr lang="sr-Latn-R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998DE94-6EA3-38BF-156A-489621F000CC}"/>
              </a:ext>
            </a:extLst>
          </p:cNvPr>
          <p:cNvSpPr>
            <a:spLocks noGrp="1"/>
          </p:cNvSpPr>
          <p:nvPr>
            <p:ph idx="1"/>
          </p:nvPr>
        </p:nvSpPr>
        <p:spPr>
          <a:xfrm>
            <a:off x="1137038" y="2194100"/>
            <a:ext cx="5126303" cy="3908588"/>
          </a:xfrm>
        </p:spPr>
        <p:txBody>
          <a:bodyPr>
            <a:normAutofit/>
          </a:bodyPr>
          <a:lstStyle/>
          <a:p>
            <a:r>
              <a:rPr lang="ru-RU" sz="1700" dirty="0">
                <a:latin typeface="Arial" panose="020B0604020202020204" pitchFamily="34" charset="0"/>
                <a:cs typeface="Arial" panose="020B0604020202020204" pitchFamily="34" charset="0"/>
              </a:rPr>
              <a:t>У концептуализацији појмова ЈЕЗИК и РЕЧ у Анрићевим Записима нема оштре границе између њих</a:t>
            </a:r>
          </a:p>
          <a:p>
            <a:r>
              <a:rPr lang="ru-RU" sz="1700" dirty="0">
                <a:latin typeface="Arial" panose="020B0604020202020204" pitchFamily="34" charset="0"/>
                <a:cs typeface="Arial" panose="020B0604020202020204" pitchFamily="34" charset="0"/>
              </a:rPr>
              <a:t>У Андрићевој концептуализацији језика реализују се и елементи појмова ГЛАС и СЛОГ, као основних јединица речи</a:t>
            </a:r>
          </a:p>
          <a:p>
            <a:r>
              <a:rPr lang="ru-RU" sz="1700" dirty="0">
                <a:latin typeface="Arial" panose="020B0604020202020204" pitchFamily="34" charset="0"/>
                <a:cs typeface="Arial" panose="020B0604020202020204" pitchFamily="34" charset="0"/>
              </a:rPr>
              <a:t>У Андрићевим Записима концептализовани су и појмови ПРИЧАЊЕ и ЋУТАЊЕ</a:t>
            </a:r>
          </a:p>
          <a:p>
            <a:r>
              <a:rPr lang="ru-RU" sz="1700" dirty="0">
                <a:latin typeface="Arial" panose="020B0604020202020204" pitchFamily="34" charset="0"/>
                <a:cs typeface="Arial" panose="020B0604020202020204" pitchFamily="34" charset="0"/>
              </a:rPr>
              <a:t>Концептуализација појмова ЈЕЗИК и РЕЧ у Андрићевим записаима, профилисана бројним индивидуалним, ауторским аспектима, представља знатно богатију језичку слику ових појмова у односу на њихову општу језичку слику</a:t>
            </a:r>
            <a:endParaRPr lang="sr-Latn-RS" sz="1700" dirty="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77A5EAC2-09A1-8372-4B42-51F645F2ED2E}"/>
              </a:ext>
            </a:extLst>
          </p:cNvPr>
          <p:cNvPicPr>
            <a:picLocks noChangeAspect="1"/>
          </p:cNvPicPr>
          <p:nvPr/>
        </p:nvPicPr>
        <p:blipFill rotWithShape="1">
          <a:blip r:embed="rId2"/>
          <a:srcRect l="17800"/>
          <a:stretch/>
        </p:blipFill>
        <p:spPr>
          <a:xfrm>
            <a:off x="7016376" y="2183362"/>
            <a:ext cx="4357896" cy="3732941"/>
          </a:xfrm>
          <a:prstGeom prst="rect">
            <a:avLst/>
          </a:prstGeom>
        </p:spPr>
      </p:pic>
      <p:sp>
        <p:nvSpPr>
          <p:cNvPr id="23"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2D3AA2C-E444-D54C-F9CA-60073FC5046D}"/>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17</a:t>
            </a:fld>
            <a:endParaRPr lang="sr-Latn-RS" sz="1000"/>
          </a:p>
        </p:txBody>
      </p:sp>
    </p:spTree>
    <p:extLst>
      <p:ext uri="{BB962C8B-B14F-4D97-AF65-F5344CB8AC3E}">
        <p14:creationId xmlns:p14="http://schemas.microsoft.com/office/powerpoint/2010/main" val="59256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77D60-D4E9-D8ED-1196-92D320E73FB3}"/>
              </a:ext>
            </a:extLst>
          </p:cNvPr>
          <p:cNvSpPr>
            <a:spLocks noGrp="1"/>
          </p:cNvSpPr>
          <p:nvPr>
            <p:ph type="title"/>
          </p:nvPr>
        </p:nvSpPr>
        <p:spPr>
          <a:xfrm>
            <a:off x="6324600" y="266700"/>
            <a:ext cx="4840010" cy="1362805"/>
          </a:xfrm>
        </p:spPr>
        <p:txBody>
          <a:bodyPr>
            <a:normAutofit/>
          </a:bodyPr>
          <a:lstStyle/>
          <a:p>
            <a:r>
              <a:rPr lang="sr-Cyrl-RS" sz="3600" dirty="0">
                <a:latin typeface="Arial" panose="020B0604020202020204" pitchFamily="34" charset="0"/>
                <a:cs typeface="Arial" panose="020B0604020202020204" pitchFamily="34" charset="0"/>
              </a:rPr>
              <a:t>Литература</a:t>
            </a:r>
            <a:endParaRPr lang="sr-Latn-RS"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5DA7E24-00A8-5296-C857-71C7C27F07C9}"/>
              </a:ext>
            </a:extLst>
          </p:cNvPr>
          <p:cNvPicPr>
            <a:picLocks noChangeAspect="1"/>
          </p:cNvPicPr>
          <p:nvPr/>
        </p:nvPicPr>
        <p:blipFill rotWithShape="1">
          <a:blip r:embed="rId2"/>
          <a:srcRect l="10811" r="1" b="1"/>
          <a:stretch/>
        </p:blipFill>
        <p:spPr>
          <a:xfrm>
            <a:off x="20" y="10"/>
            <a:ext cx="567819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AA24CB9-778E-7D09-D5D2-5B435A680A7F}"/>
              </a:ext>
            </a:extLst>
          </p:cNvPr>
          <p:cNvSpPr>
            <a:spLocks noGrp="1"/>
          </p:cNvSpPr>
          <p:nvPr>
            <p:ph idx="1"/>
          </p:nvPr>
        </p:nvSpPr>
        <p:spPr>
          <a:xfrm>
            <a:off x="5678213" y="1714500"/>
            <a:ext cx="6180412" cy="4876800"/>
          </a:xfrm>
        </p:spPr>
        <p:txBody>
          <a:bodyPr>
            <a:normAutofit/>
          </a:bodyPr>
          <a:lstStyle/>
          <a:p>
            <a:pPr marL="0" indent="0">
              <a:buNone/>
            </a:pPr>
            <a:r>
              <a:rPr lang="sr-Cyrl-RS" sz="1700" dirty="0"/>
              <a:t>Д. Ајдачић 2016. Ауторски текстови и реконструкција језичке слике света. У: С. Ристић, И. Лазић Коњик, Н. Ивановић (ур.), </a:t>
            </a:r>
            <a:r>
              <a:rPr lang="sr-Cyrl-RS" sz="1700" i="1" dirty="0"/>
              <a:t>Лексикологија и лексикографија у светлу савремених приступа</a:t>
            </a:r>
            <a:r>
              <a:rPr lang="sr-Cyrl-RS" sz="1700" dirty="0"/>
              <a:t>. Београд: Институт за српски језик САНУ, 395–408.</a:t>
            </a:r>
          </a:p>
          <a:p>
            <a:pPr marL="0" indent="0">
              <a:buNone/>
            </a:pPr>
            <a:r>
              <a:rPr lang="sr-Cyrl-RS" sz="1700" dirty="0"/>
              <a:t>Иво Андрић, </a:t>
            </a:r>
            <a:r>
              <a:rPr lang="sr-Cyrl-RS" sz="1700" i="1" dirty="0"/>
              <a:t>Знакови поред пута</a:t>
            </a:r>
            <a:r>
              <a:rPr lang="sr-Cyrl-RS" sz="1700" dirty="0"/>
              <a:t>, </a:t>
            </a:r>
            <a:r>
              <a:rPr lang="sr-Cyrl-RS" sz="1700" i="1" dirty="0"/>
              <a:t>Сабрана дела</a:t>
            </a:r>
            <a:r>
              <a:rPr lang="sr-Cyrl-RS" sz="1700" dirty="0"/>
              <a:t>. Ур. В. Крњевић. Београд: Просвета и Београдски издавачко-графички завод, 1981.</a:t>
            </a:r>
          </a:p>
          <a:p>
            <a:pPr marL="0" indent="0">
              <a:buNone/>
            </a:pPr>
            <a:r>
              <a:rPr lang="sr-Cyrl-RS" sz="1700" dirty="0"/>
              <a:t>Ј. Бартмињски 2011. </a:t>
            </a:r>
            <a:r>
              <a:rPr lang="sr-Cyrl-RS" sz="1700" i="1" dirty="0"/>
              <a:t>Језик – слика –свет</a:t>
            </a:r>
            <a:r>
              <a:rPr lang="sr-Cyrl-RS" sz="1700" dirty="0"/>
              <a:t>. Београд: Совославиа.</a:t>
            </a:r>
          </a:p>
          <a:p>
            <a:pPr marL="0" indent="0">
              <a:buNone/>
            </a:pPr>
            <a:r>
              <a:rPr lang="sr-Cyrl-RS" sz="1700" dirty="0"/>
              <a:t>А. Белић 1998. </a:t>
            </a:r>
            <a:r>
              <a:rPr lang="sr-Cyrl-RS" sz="1700" i="1" dirty="0"/>
              <a:t>О језичкој природи и језичком развитку</a:t>
            </a:r>
            <a:r>
              <a:rPr lang="sr-Cyrl-RS" sz="1700" dirty="0"/>
              <a:t>, књ. </a:t>
            </a:r>
            <a:r>
              <a:rPr lang="sr-Latn-RS" sz="1700" dirty="0"/>
              <a:t>I </a:t>
            </a:r>
            <a:r>
              <a:rPr lang="sr-Cyrl-RS" sz="1700" dirty="0"/>
              <a:t>и </a:t>
            </a:r>
            <a:r>
              <a:rPr lang="sr-Latn-RS" sz="1700" dirty="0"/>
              <a:t>II. </a:t>
            </a:r>
            <a:r>
              <a:rPr lang="sr-Cyrl-RS" sz="1700" dirty="0"/>
              <a:t>У: </a:t>
            </a:r>
            <a:r>
              <a:rPr lang="sr-Cyrl-RS" sz="1700" i="1" dirty="0"/>
              <a:t>Изабрана дела Александра Белића</a:t>
            </a:r>
            <a:r>
              <a:rPr lang="sr-Cyrl-RS" sz="1700" dirty="0"/>
              <a:t>, том 1: </a:t>
            </a:r>
            <a:r>
              <a:rPr lang="sr-Cyrl-RS" sz="1700" i="1" dirty="0"/>
              <a:t>Општа лингвистика</a:t>
            </a:r>
            <a:r>
              <a:rPr lang="sr-Cyrl-RS" sz="1700" dirty="0"/>
              <a:t>. Београд: Завод за уџбенике и наставна средства.</a:t>
            </a:r>
          </a:p>
          <a:p>
            <a:pPr marL="0" indent="0">
              <a:buNone/>
            </a:pPr>
            <a:r>
              <a:rPr lang="sr-Cyrl-RS" sz="1700" dirty="0"/>
              <a:t>С. Ристић, И. Лазић Коњик 2023. Концепт ЈЕЗИК на стемском материјалу речника српског језика, рад у припреми.</a:t>
            </a:r>
          </a:p>
          <a:p>
            <a:pPr marL="0" indent="0">
              <a:buNone/>
            </a:pPr>
            <a:r>
              <a:rPr lang="sr-Cyrl-RS" sz="1700" dirty="0"/>
              <a:t>РМС: </a:t>
            </a:r>
            <a:r>
              <a:rPr lang="sr-Cyrl-RS" sz="1700" i="1" dirty="0"/>
              <a:t>Речник српскохрватскога књижевног језика</a:t>
            </a:r>
            <a:r>
              <a:rPr lang="sr-Cyrl-RS" sz="1700" dirty="0"/>
              <a:t>, </a:t>
            </a:r>
            <a:r>
              <a:rPr lang="sr-Latn-RS" sz="1700" dirty="0"/>
              <a:t>I–III. </a:t>
            </a:r>
            <a:r>
              <a:rPr lang="sr-Cyrl-RS" sz="1700" dirty="0"/>
              <a:t>Нови Сад, Загреб: Матица српска, Матица хрватска, 1967–1969. </a:t>
            </a:r>
            <a:r>
              <a:rPr lang="sr-Latn-RS" sz="1700" dirty="0"/>
              <a:t>IV–VI, </a:t>
            </a:r>
            <a:r>
              <a:rPr lang="sr-Cyrl-RS" sz="1700" dirty="0"/>
              <a:t>Нови Сад: Матица српска, 1969–1976.</a:t>
            </a:r>
          </a:p>
          <a:p>
            <a:endParaRPr lang="sr-Latn-RS" sz="1000" dirty="0"/>
          </a:p>
        </p:txBody>
      </p:sp>
      <p:sp>
        <p:nvSpPr>
          <p:cNvPr id="4" name="Slide Number Placeholder 3">
            <a:extLst>
              <a:ext uri="{FF2B5EF4-FFF2-40B4-BE49-F238E27FC236}">
                <a16:creationId xmlns:a16="http://schemas.microsoft.com/office/drawing/2014/main" id="{F24712F2-0451-66C8-3ED4-5D663673C067}"/>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mtClean="0"/>
              <a:pPr>
                <a:spcAft>
                  <a:spcPts val="600"/>
                </a:spcAft>
              </a:pPr>
              <a:t>18</a:t>
            </a:fld>
            <a:endParaRPr lang="sr-Latn-RS"/>
          </a:p>
        </p:txBody>
      </p:sp>
    </p:spTree>
    <p:extLst>
      <p:ext uri="{BB962C8B-B14F-4D97-AF65-F5344CB8AC3E}">
        <p14:creationId xmlns:p14="http://schemas.microsoft.com/office/powerpoint/2010/main" val="359095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5145997-290A-802A-6B0C-E9ABBE197CDF}"/>
              </a:ext>
            </a:extLst>
          </p:cNvPr>
          <p:cNvSpPr>
            <a:spLocks noGrp="1"/>
          </p:cNvSpPr>
          <p:nvPr>
            <p:ph idx="1"/>
          </p:nvPr>
        </p:nvSpPr>
        <p:spPr>
          <a:xfrm>
            <a:off x="1137034" y="3581400"/>
            <a:ext cx="4958966" cy="2534735"/>
          </a:xfrm>
        </p:spPr>
        <p:txBody>
          <a:bodyPr>
            <a:normAutofit/>
          </a:bodyPr>
          <a:lstStyle/>
          <a:p>
            <a:pPr marL="0" indent="0">
              <a:buNone/>
            </a:pPr>
            <a:r>
              <a:rPr lang="sr-Cyrl-RS" sz="3200" dirty="0">
                <a:latin typeface="Arial" panose="020B0604020202020204" pitchFamily="34" charset="0"/>
                <a:cs typeface="Arial" panose="020B0604020202020204" pitchFamily="34" charset="0"/>
              </a:rPr>
              <a:t>Хвала Вам на пажњи.</a:t>
            </a:r>
            <a:endParaRPr lang="sr-Latn-RS" sz="3200" dirty="0">
              <a:latin typeface="Arial" panose="020B0604020202020204" pitchFamily="34" charset="0"/>
              <a:cs typeface="Arial" panose="020B0604020202020204" pitchFamily="34" charset="0"/>
            </a:endParaRPr>
          </a:p>
        </p:txBody>
      </p:sp>
      <p:sp>
        <p:nvSpPr>
          <p:cNvPr id="37" name="Freeform: Shape 3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BD18EBE-5A96-9CBD-B6FB-6A3B6BE71245}"/>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smtClean="0"/>
              <a:pPr>
                <a:spcAft>
                  <a:spcPts val="600"/>
                </a:spcAft>
              </a:pPr>
              <a:t>19</a:t>
            </a:fld>
            <a:endParaRPr lang="sr-Latn-RS" sz="1000"/>
          </a:p>
        </p:txBody>
      </p:sp>
      <p:pic>
        <p:nvPicPr>
          <p:cNvPr id="6" name="Picture 5">
            <a:extLst>
              <a:ext uri="{FF2B5EF4-FFF2-40B4-BE49-F238E27FC236}">
                <a16:creationId xmlns:a16="http://schemas.microsoft.com/office/drawing/2014/main" id="{727E8D0A-D349-F0E5-98E4-78AB98C83078}"/>
              </a:ext>
            </a:extLst>
          </p:cNvPr>
          <p:cNvPicPr>
            <a:picLocks noChangeAspect="1"/>
          </p:cNvPicPr>
          <p:nvPr/>
        </p:nvPicPr>
        <p:blipFill>
          <a:blip r:embed="rId2"/>
          <a:stretch>
            <a:fillRect/>
          </a:stretch>
        </p:blipFill>
        <p:spPr>
          <a:xfrm>
            <a:off x="6480486" y="1744797"/>
            <a:ext cx="5285690" cy="4206605"/>
          </a:xfrm>
          <a:prstGeom prst="rect">
            <a:avLst/>
          </a:prstGeom>
        </p:spPr>
      </p:pic>
    </p:spTree>
    <p:extLst>
      <p:ext uri="{BB962C8B-B14F-4D97-AF65-F5344CB8AC3E}">
        <p14:creationId xmlns:p14="http://schemas.microsoft.com/office/powerpoint/2010/main" val="308563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B054D9-0724-EFDA-4FB7-E98E08ED27AA}"/>
              </a:ext>
            </a:extLst>
          </p:cNvPr>
          <p:cNvSpPr>
            <a:spLocks noGrp="1"/>
          </p:cNvSpPr>
          <p:nvPr>
            <p:ph type="title"/>
          </p:nvPr>
        </p:nvSpPr>
        <p:spPr>
          <a:xfrm>
            <a:off x="1137034" y="609597"/>
            <a:ext cx="9392421" cy="1330841"/>
          </a:xfrm>
        </p:spPr>
        <p:txBody>
          <a:bodyPr>
            <a:normAutofit/>
          </a:bodyPr>
          <a:lstStyle/>
          <a:p>
            <a:r>
              <a:rPr lang="sr-Cyrl-RS" dirty="0">
                <a:latin typeface="Arial" panose="020B0604020202020204" pitchFamily="34" charset="0"/>
                <a:cs typeface="Arial" panose="020B0604020202020204" pitchFamily="34" charset="0"/>
              </a:rPr>
              <a:t>Увод</a:t>
            </a:r>
            <a:endParaRPr lang="sr-Latn-R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F4E520B-236B-A47D-71D1-8F408C2C8748}"/>
              </a:ext>
            </a:extLst>
          </p:cNvPr>
          <p:cNvSpPr>
            <a:spLocks noGrp="1"/>
          </p:cNvSpPr>
          <p:nvPr>
            <p:ph idx="1"/>
          </p:nvPr>
        </p:nvSpPr>
        <p:spPr>
          <a:xfrm>
            <a:off x="1137034" y="2198362"/>
            <a:ext cx="4958966" cy="3917773"/>
          </a:xfrm>
        </p:spPr>
        <p:txBody>
          <a:bodyPr>
            <a:normAutofit/>
          </a:bodyPr>
          <a:lstStyle/>
          <a:p>
            <a:pPr marL="0" indent="0">
              <a:buNone/>
            </a:pPr>
            <a:r>
              <a:rPr lang="ru-RU" sz="2000" dirty="0">
                <a:latin typeface="Arial" panose="020B0604020202020204" pitchFamily="34" charset="0"/>
                <a:cs typeface="Arial" panose="020B0604020202020204" pitchFamily="34" charset="0"/>
              </a:rPr>
              <a:t>Предмет истраживања</a:t>
            </a:r>
          </a:p>
          <a:p>
            <a:pPr marL="0" indent="0">
              <a:buNone/>
            </a:pPr>
            <a:r>
              <a:rPr lang="ru-RU" sz="2000" dirty="0">
                <a:latin typeface="Arial" panose="020B0604020202020204" pitchFamily="34" charset="0"/>
                <a:cs typeface="Arial" panose="020B0604020202020204" pitchFamily="34" charset="0"/>
              </a:rPr>
              <a:t>начин концептуализације појмова ЈЕЗИК и РЕЧ у књижевнопублицистичком дискурсу Андрићевих </a:t>
            </a:r>
            <a:r>
              <a:rPr lang="ru-RU" sz="2000" cap="small" dirty="0">
                <a:latin typeface="Arial" panose="020B0604020202020204" pitchFamily="34" charset="0"/>
                <a:cs typeface="Arial" panose="020B0604020202020204" pitchFamily="34" charset="0"/>
              </a:rPr>
              <a:t>Знаковa поред пута</a:t>
            </a:r>
          </a:p>
          <a:p>
            <a:pPr marL="0" indent="0">
              <a:buNone/>
            </a:pPr>
            <a:r>
              <a:rPr lang="ru-RU" sz="2000" dirty="0">
                <a:latin typeface="Arial" panose="020B0604020202020204" pitchFamily="34" charset="0"/>
                <a:cs typeface="Arial" panose="020B0604020202020204" pitchFamily="34" charset="0"/>
              </a:rPr>
              <a:t>Циљ истраживања</a:t>
            </a:r>
          </a:p>
          <a:p>
            <a:pPr marL="0" indent="0">
              <a:buNone/>
            </a:pPr>
            <a:r>
              <a:rPr lang="ru-RU" sz="2000" dirty="0">
                <a:latin typeface="Arial" panose="020B0604020202020204" pitchFamily="34" charset="0"/>
                <a:cs typeface="Arial" panose="020B0604020202020204" pitchFamily="34" charset="0"/>
              </a:rPr>
              <a:t>представити субјективну, ауторску језичку слику појмова ЈЕЗИК и РЕЧ и упоредити је са општејезичком и научном сликом</a:t>
            </a:r>
            <a:endParaRPr lang="sr-Latn-R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AFF578C-9FE7-9F7B-2FED-07C1E2C1E29B}"/>
              </a:ext>
            </a:extLst>
          </p:cNvPr>
          <p:cNvPicPr>
            <a:picLocks noChangeAspect="1"/>
          </p:cNvPicPr>
          <p:nvPr/>
        </p:nvPicPr>
        <p:blipFill>
          <a:blip r:embed="rId2"/>
          <a:stretch>
            <a:fillRect/>
          </a:stretch>
        </p:blipFill>
        <p:spPr>
          <a:xfrm>
            <a:off x="6719367" y="2722090"/>
            <a:ext cx="4788505" cy="268156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3AF8358E-3E58-8C05-89D7-E2300D787572}"/>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2</a:t>
            </a:fld>
            <a:endParaRPr lang="sr-Latn-RS" sz="1000"/>
          </a:p>
        </p:txBody>
      </p:sp>
    </p:spTree>
    <p:extLst>
      <p:ext uri="{BB962C8B-B14F-4D97-AF65-F5344CB8AC3E}">
        <p14:creationId xmlns:p14="http://schemas.microsoft.com/office/powerpoint/2010/main" val="12304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489ED9-2BA4-CFBE-A9DF-D58F24F98B29}"/>
              </a:ext>
            </a:extLst>
          </p:cNvPr>
          <p:cNvSpPr>
            <a:spLocks noGrp="1"/>
          </p:cNvSpPr>
          <p:nvPr>
            <p:ph type="title"/>
          </p:nvPr>
        </p:nvSpPr>
        <p:spPr>
          <a:xfrm>
            <a:off x="1137034" y="609597"/>
            <a:ext cx="9392421" cy="1330841"/>
          </a:xfrm>
        </p:spPr>
        <p:txBody>
          <a:bodyPr>
            <a:normAutofit/>
          </a:bodyPr>
          <a:lstStyle/>
          <a:p>
            <a:r>
              <a:rPr lang="ru-RU" sz="2100" dirty="0"/>
              <a:t>Речничка слика појма РЕЧ у РМС предствљена је у десет значења лексеме </a:t>
            </a:r>
            <a:r>
              <a:rPr lang="ru-RU" sz="2100" i="1" dirty="0"/>
              <a:t>реч</a:t>
            </a:r>
            <a:r>
              <a:rPr lang="ru-RU" sz="2100" dirty="0"/>
              <a:t> и у оквиру њих више подзначења. У први план ставља се научно схватање по коме је </a:t>
            </a:r>
            <a:r>
              <a:rPr lang="sr-Cyrl-RS" sz="2100" dirty="0"/>
              <a:t>РЕЧ</a:t>
            </a:r>
            <a:r>
              <a:rPr lang="ru-RU" sz="2100" dirty="0"/>
              <a:t> лингвистички појам:</a:t>
            </a:r>
            <a:br>
              <a:rPr lang="ru-RU" sz="2100" dirty="0"/>
            </a:br>
            <a:endParaRPr lang="sr-Latn-RS" sz="2100" dirty="0"/>
          </a:p>
        </p:txBody>
      </p:sp>
      <p:sp>
        <p:nvSpPr>
          <p:cNvPr id="3" name="Content Placeholder 2">
            <a:extLst>
              <a:ext uri="{FF2B5EF4-FFF2-40B4-BE49-F238E27FC236}">
                <a16:creationId xmlns:a16="http://schemas.microsoft.com/office/drawing/2014/main" id="{0EFFDFE1-25A5-C657-E7DF-60BE6104D89F}"/>
              </a:ext>
            </a:extLst>
          </p:cNvPr>
          <p:cNvSpPr>
            <a:spLocks noGrp="1"/>
          </p:cNvSpPr>
          <p:nvPr>
            <p:ph idx="1"/>
          </p:nvPr>
        </p:nvSpPr>
        <p:spPr>
          <a:xfrm>
            <a:off x="1137034" y="2198362"/>
            <a:ext cx="4958966" cy="3917773"/>
          </a:xfrm>
        </p:spPr>
        <p:txBody>
          <a:bodyPr>
            <a:normAutofit/>
          </a:bodyPr>
          <a:lstStyle/>
          <a:p>
            <a:pPr marL="0" indent="0">
              <a:buNone/>
            </a:pPr>
            <a:r>
              <a:rPr lang="en-US" sz="1300">
                <a:latin typeface="Arial" panose="020B0604020202020204" pitchFamily="34" charset="0"/>
                <a:cs typeface="Arial" panose="020B0604020202020204" pitchFamily="34" charset="0"/>
              </a:rPr>
              <a:t>1</a:t>
            </a:r>
            <a:r>
              <a:rPr lang="ru-RU" sz="1300">
                <a:latin typeface="Arial" panose="020B0604020202020204" pitchFamily="34" charset="0"/>
                <a:cs typeface="Arial" panose="020B0604020202020204" pitchFamily="34" charset="0"/>
              </a:rPr>
              <a:t>. најмања језичка јединица која има одређено значење, одређен смисао, језички знак за одређени појам; </a:t>
            </a:r>
          </a:p>
          <a:p>
            <a:pPr marL="0" indent="0">
              <a:buNone/>
            </a:pPr>
            <a:r>
              <a:rPr lang="ru-RU" sz="1300">
                <a:latin typeface="Arial" panose="020B0604020202020204" pitchFamily="34" charset="0"/>
                <a:cs typeface="Arial" panose="020B0604020202020204" pitchFamily="34" charset="0"/>
              </a:rPr>
              <a:t>2. а. језик (једнога народа); б. дијалекат; наречје; </a:t>
            </a:r>
          </a:p>
          <a:p>
            <a:pPr marL="0" indent="0">
              <a:buNone/>
            </a:pPr>
            <a:r>
              <a:rPr lang="ru-RU" sz="1300">
                <a:latin typeface="Arial" panose="020B0604020202020204" pitchFamily="34" charset="0"/>
                <a:cs typeface="Arial" panose="020B0604020202020204" pitchFamily="34" charset="0"/>
              </a:rPr>
              <a:t>3. начин изражавања, говор; исказ;</a:t>
            </a:r>
          </a:p>
          <a:p>
            <a:pPr marL="0" indent="0">
              <a:buNone/>
            </a:pPr>
            <a:r>
              <a:rPr lang="ru-RU" sz="1300">
                <a:latin typeface="Arial" panose="020B0604020202020204" pitchFamily="34" charset="0"/>
                <a:cs typeface="Arial" panose="020B0604020202020204" pitchFamily="34" charset="0"/>
              </a:rPr>
              <a:t>4. способност говора;</a:t>
            </a:r>
          </a:p>
          <a:p>
            <a:pPr marL="0" indent="0">
              <a:buNone/>
            </a:pPr>
            <a:r>
              <a:rPr lang="ru-RU" sz="1300">
                <a:latin typeface="Arial" panose="020B0604020202020204" pitchFamily="34" charset="0"/>
                <a:cs typeface="Arial" panose="020B0604020202020204" pitchFamily="34" charset="0"/>
              </a:rPr>
              <a:t>5. а. беседа, говор; придика; б. разговор, дијалог; „в. излагање мишљења, учешће у дискусији; право, одобрење за учешће у дискусији; „г. изјава, исказ;  </a:t>
            </a:r>
          </a:p>
          <a:p>
            <a:pPr marL="0" indent="0">
              <a:buNone/>
            </a:pPr>
            <a:r>
              <a:rPr lang="ru-RU" sz="1300">
                <a:latin typeface="Arial" panose="020B0604020202020204" pitchFamily="34" charset="0"/>
                <a:cs typeface="Arial" panose="020B0604020202020204" pitchFamily="34" charset="0"/>
              </a:rPr>
              <a:t>6. став, гледиште; оцена, суд; </a:t>
            </a:r>
          </a:p>
          <a:p>
            <a:pPr marL="0" indent="0">
              <a:buNone/>
            </a:pPr>
            <a:r>
              <a:rPr lang="ru-RU" sz="1300">
                <a:latin typeface="Arial" panose="020B0604020202020204" pitchFamily="34" charset="0"/>
                <a:cs typeface="Arial" panose="020B0604020202020204" pitchFamily="34" charset="0"/>
              </a:rPr>
              <a:t>7. пословица, изрека; парола: „На млађима остаје свијет” — мудра је ријеч нашега народа; </a:t>
            </a:r>
          </a:p>
          <a:p>
            <a:pPr marL="0" indent="0">
              <a:buNone/>
            </a:pPr>
            <a:r>
              <a:rPr lang="ru-RU" sz="1300">
                <a:latin typeface="Arial" panose="020B0604020202020204" pitchFamily="34" charset="0"/>
                <a:cs typeface="Arial" panose="020B0604020202020204" pitchFamily="34" charset="0"/>
              </a:rPr>
              <a:t>8. обећање; дата обавеза; </a:t>
            </a:r>
          </a:p>
          <a:p>
            <a:pPr marL="0" indent="0">
              <a:buNone/>
            </a:pPr>
            <a:r>
              <a:rPr lang="ru-RU" sz="1300">
                <a:latin typeface="Arial" panose="020B0604020202020204" pitchFamily="34" charset="0"/>
                <a:cs typeface="Arial" panose="020B0604020202020204" pitchFamily="34" charset="0"/>
              </a:rPr>
              <a:t>9. мн. препирка, свађа: Да знамо рачун ... да не буде речи; </a:t>
            </a:r>
          </a:p>
          <a:p>
            <a:pPr marL="0" indent="0">
              <a:buNone/>
            </a:pPr>
            <a:r>
              <a:rPr lang="ru-RU" sz="1300">
                <a:latin typeface="Arial" panose="020B0604020202020204" pitchFamily="34" charset="0"/>
                <a:cs typeface="Arial" panose="020B0604020202020204" pitchFamily="34" charset="0"/>
              </a:rPr>
              <a:t>10. рђав глас, ружна прича, поруга.</a:t>
            </a:r>
          </a:p>
          <a:p>
            <a:pPr marL="0" indent="0">
              <a:buNone/>
            </a:pPr>
            <a:endParaRPr lang="sr-Latn-RS" sz="13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4721F9B-7AC3-A50B-4BB9-0F9954B18170}"/>
              </a:ext>
            </a:extLst>
          </p:cNvPr>
          <p:cNvPicPr>
            <a:picLocks noChangeAspect="1"/>
          </p:cNvPicPr>
          <p:nvPr/>
        </p:nvPicPr>
        <p:blipFill>
          <a:blip r:embed="rId2"/>
          <a:stretch>
            <a:fillRect/>
          </a:stretch>
        </p:blipFill>
        <p:spPr>
          <a:xfrm>
            <a:off x="6719367" y="2469605"/>
            <a:ext cx="4788505" cy="3186532"/>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A7E5192F-C479-D109-DB27-9CC887E54328}"/>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3</a:t>
            </a:fld>
            <a:endParaRPr lang="sr-Latn-RS" sz="1000"/>
          </a:p>
        </p:txBody>
      </p:sp>
    </p:spTree>
    <p:extLst>
      <p:ext uri="{BB962C8B-B14F-4D97-AF65-F5344CB8AC3E}">
        <p14:creationId xmlns:p14="http://schemas.microsoft.com/office/powerpoint/2010/main" val="16377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C8EF6C-FAE6-7B5D-D6BA-2E856685C665}"/>
              </a:ext>
            </a:extLst>
          </p:cNvPr>
          <p:cNvSpPr>
            <a:spLocks noGrp="1"/>
          </p:cNvSpPr>
          <p:nvPr>
            <p:ph type="title"/>
          </p:nvPr>
        </p:nvSpPr>
        <p:spPr>
          <a:xfrm>
            <a:off x="1137034" y="609597"/>
            <a:ext cx="9392421" cy="1330841"/>
          </a:xfrm>
        </p:spPr>
        <p:txBody>
          <a:bodyPr>
            <a:normAutofit/>
          </a:bodyPr>
          <a:lstStyle/>
          <a:p>
            <a:r>
              <a:rPr lang="sr-Cyrl-RS" cap="small" dirty="0">
                <a:latin typeface="Arial" panose="020B0604020202020204" pitchFamily="34" charset="0"/>
                <a:cs typeface="Arial" panose="020B0604020202020204" pitchFamily="34" charset="0"/>
              </a:rPr>
              <a:t>Знакови поред пута</a:t>
            </a:r>
            <a:endParaRPr lang="sr-Latn-R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57F74A-AA08-8CBA-35E9-32FA23DEBAE3}"/>
              </a:ext>
            </a:extLst>
          </p:cNvPr>
          <p:cNvSpPr>
            <a:spLocks noGrp="1"/>
          </p:cNvSpPr>
          <p:nvPr>
            <p:ph idx="1"/>
          </p:nvPr>
        </p:nvSpPr>
        <p:spPr>
          <a:xfrm>
            <a:off x="1137034" y="2198362"/>
            <a:ext cx="4958966" cy="3917773"/>
          </a:xfrm>
        </p:spPr>
        <p:txBody>
          <a:bodyPr>
            <a:normAutofit/>
          </a:bodyPr>
          <a:lstStyle/>
          <a:p>
            <a:pPr marL="0" indent="0">
              <a:buNone/>
            </a:pPr>
            <a:r>
              <a:rPr lang="ru-RU" sz="2000" dirty="0"/>
              <a:t>Састоје се од записа, микротекстова, о различитим темама</a:t>
            </a:r>
          </a:p>
          <a:p>
            <a:pPr marL="0" indent="0">
              <a:buNone/>
            </a:pPr>
            <a:r>
              <a:rPr lang="ru-RU" sz="2000" dirty="0"/>
              <a:t>Мањи део је објављен у дневним листовима и часописима</a:t>
            </a:r>
          </a:p>
          <a:p>
            <a:pPr marL="0" indent="0">
              <a:buNone/>
            </a:pPr>
            <a:r>
              <a:rPr lang="ru-RU" sz="2000" dirty="0"/>
              <a:t>Велики број записа посвећен је различитим аспектима појмова ЈЕЗИК и РЕЧ</a:t>
            </a:r>
            <a:endParaRPr lang="sr-Latn-RS" sz="2000" dirty="0"/>
          </a:p>
        </p:txBody>
      </p:sp>
      <p:pic>
        <p:nvPicPr>
          <p:cNvPr id="7" name="Picture 6">
            <a:extLst>
              <a:ext uri="{FF2B5EF4-FFF2-40B4-BE49-F238E27FC236}">
                <a16:creationId xmlns:a16="http://schemas.microsoft.com/office/drawing/2014/main" id="{25477E8F-DCB2-4DC3-CAB4-B2BCFA39ADC2}"/>
              </a:ext>
            </a:extLst>
          </p:cNvPr>
          <p:cNvPicPr>
            <a:picLocks noChangeAspect="1"/>
          </p:cNvPicPr>
          <p:nvPr/>
        </p:nvPicPr>
        <p:blipFill>
          <a:blip r:embed="rId2"/>
          <a:stretch>
            <a:fillRect/>
          </a:stretch>
        </p:blipFill>
        <p:spPr>
          <a:xfrm>
            <a:off x="7822524" y="2184914"/>
            <a:ext cx="2582191" cy="3755915"/>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F62CC4C2-11D1-1166-6AFD-429C92838F66}"/>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4</a:t>
            </a:fld>
            <a:endParaRPr lang="sr-Latn-RS" sz="1000"/>
          </a:p>
        </p:txBody>
      </p:sp>
    </p:spTree>
    <p:extLst>
      <p:ext uri="{BB962C8B-B14F-4D97-AF65-F5344CB8AC3E}">
        <p14:creationId xmlns:p14="http://schemas.microsoft.com/office/powerpoint/2010/main" val="238160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C8F438-5300-EE04-B6FF-9FD3121A8AF1}"/>
              </a:ext>
            </a:extLst>
          </p:cNvPr>
          <p:cNvSpPr>
            <a:spLocks noGrp="1"/>
          </p:cNvSpPr>
          <p:nvPr>
            <p:ph type="title"/>
          </p:nvPr>
        </p:nvSpPr>
        <p:spPr>
          <a:xfrm>
            <a:off x="1137034" y="609600"/>
            <a:ext cx="4784796" cy="1330840"/>
          </a:xfrm>
        </p:spPr>
        <p:txBody>
          <a:bodyPr>
            <a:normAutofit fontScale="90000"/>
          </a:bodyPr>
          <a:lstStyle/>
          <a:p>
            <a:r>
              <a:rPr lang="sr-Cyrl-RS" i="1" dirty="0">
                <a:latin typeface="Arial" panose="020B0604020202020204" pitchFamily="34" charset="0"/>
                <a:cs typeface="Arial" panose="020B0604020202020204" pitchFamily="34" charset="0"/>
              </a:rPr>
              <a:t>Вечити календар матерњег језика</a:t>
            </a:r>
            <a:endParaRPr lang="sr-Latn-RS"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7F0EBE9-9CAA-6AE7-54D9-24E0E84A6769}"/>
              </a:ext>
            </a:extLst>
          </p:cNvPr>
          <p:cNvSpPr>
            <a:spLocks noGrp="1"/>
          </p:cNvSpPr>
          <p:nvPr>
            <p:ph idx="1"/>
          </p:nvPr>
        </p:nvSpPr>
        <p:spPr>
          <a:xfrm>
            <a:off x="1137034" y="2194102"/>
            <a:ext cx="4438036" cy="3908585"/>
          </a:xfrm>
        </p:spPr>
        <p:txBody>
          <a:bodyPr>
            <a:normAutofit/>
          </a:bodyPr>
          <a:lstStyle/>
          <a:p>
            <a:pPr marL="0" indent="0">
              <a:buNone/>
            </a:pPr>
            <a:r>
              <a:rPr lang="ru-RU" sz="2000" dirty="0">
                <a:latin typeface="Arial" panose="020B0604020202020204" pitchFamily="34" charset="0"/>
                <a:cs typeface="Arial" panose="020B0604020202020204" pitchFamily="34" charset="0"/>
              </a:rPr>
              <a:t>„Овде ће </a:t>
            </a:r>
            <a:r>
              <a:rPr lang="ru-RU" sz="2000" dirty="0">
                <a:latin typeface="Arial" panose="020B0604020202020204" pitchFamily="34" charset="0"/>
                <a:cs typeface="Arial" panose="020B0604020202020204" pitchFamily="34" charset="0"/>
                <a:sym typeface="Symbol" panose="05050102010706020507" pitchFamily="18" charset="2"/>
              </a:rPr>
              <a:t> то је моја намера </a:t>
            </a:r>
            <a:r>
              <a:rPr lang="ru-RU" sz="2000" dirty="0">
                <a:latin typeface="Arial" panose="020B0604020202020204" pitchFamily="34" charset="0"/>
                <a:cs typeface="Arial" panose="020B0604020202020204" pitchFamily="34" charset="0"/>
              </a:rPr>
              <a:t>на десетинама и десетинама страница бити говора о стотинама речи, можда и више“</a:t>
            </a:r>
          </a:p>
          <a:p>
            <a:pPr marL="0" indent="0">
              <a:buNone/>
            </a:pPr>
            <a:r>
              <a:rPr lang="ru-RU" sz="2000" dirty="0">
                <a:latin typeface="Arial" panose="020B0604020202020204" pitchFamily="34" charset="0"/>
                <a:cs typeface="Arial" panose="020B0604020202020204" pitchFamily="34" charset="0"/>
              </a:rPr>
              <a:t>„... молим читаоца да овде не тражи ни лингвистике ни философије; ништа до записе једног песника о његовим сусретима са речима“</a:t>
            </a:r>
            <a:endParaRPr lang="sr-Latn-R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FBAE943-D928-679D-1135-0DAF667C4693}"/>
              </a:ext>
            </a:extLst>
          </p:cNvPr>
          <p:cNvPicPr>
            <a:picLocks noChangeAspect="1"/>
          </p:cNvPicPr>
          <p:nvPr/>
        </p:nvPicPr>
        <p:blipFill>
          <a:blip r:embed="rId2"/>
          <a:stretch>
            <a:fillRect/>
          </a:stretch>
        </p:blipFill>
        <p:spPr>
          <a:xfrm>
            <a:off x="7533885" y="717012"/>
            <a:ext cx="3431100" cy="5446191"/>
          </a:xfrm>
          <a:prstGeom prst="rect">
            <a:avLst/>
          </a:prstGeom>
        </p:spPr>
      </p:pic>
      <p:sp>
        <p:nvSpPr>
          <p:cNvPr id="4" name="Slide Number Placeholder 3">
            <a:extLst>
              <a:ext uri="{FF2B5EF4-FFF2-40B4-BE49-F238E27FC236}">
                <a16:creationId xmlns:a16="http://schemas.microsoft.com/office/drawing/2014/main" id="{DCA5642A-AFF0-4530-9AFF-45C2742AF5FC}"/>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5</a:t>
            </a:fld>
            <a:endParaRPr lang="sr-Latn-RS" sz="1000"/>
          </a:p>
        </p:txBody>
      </p:sp>
    </p:spTree>
    <p:extLst>
      <p:ext uri="{BB962C8B-B14F-4D97-AF65-F5344CB8AC3E}">
        <p14:creationId xmlns:p14="http://schemas.microsoft.com/office/powerpoint/2010/main" val="72838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93DEE-2785-500B-320E-C6C396540775}"/>
              </a:ext>
            </a:extLst>
          </p:cNvPr>
          <p:cNvSpPr>
            <a:spLocks noGrp="1"/>
          </p:cNvSpPr>
          <p:nvPr>
            <p:ph type="title"/>
          </p:nvPr>
        </p:nvSpPr>
        <p:spPr>
          <a:xfrm>
            <a:off x="838201" y="365125"/>
            <a:ext cx="5251316" cy="1807305"/>
          </a:xfrm>
        </p:spPr>
        <p:txBody>
          <a:bodyPr>
            <a:normAutofit/>
          </a:bodyPr>
          <a:lstStyle/>
          <a:p>
            <a:r>
              <a:rPr lang="sr-Cyrl-RS">
                <a:latin typeface="Arial" panose="020B0604020202020204" pitchFamily="34" charset="0"/>
                <a:cs typeface="Arial" panose="020B0604020202020204" pitchFamily="34" charset="0"/>
              </a:rPr>
              <a:t>Концептуализација појма РЕЧ </a:t>
            </a:r>
            <a:endParaRPr lang="sr-Latn-R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9157B1-7AE3-57E7-3E47-FD51F78192C3}"/>
              </a:ext>
            </a:extLst>
          </p:cNvPr>
          <p:cNvSpPr>
            <a:spLocks noGrp="1"/>
          </p:cNvSpPr>
          <p:nvPr>
            <p:ph idx="1"/>
          </p:nvPr>
        </p:nvSpPr>
        <p:spPr>
          <a:xfrm>
            <a:off x="838200" y="2333297"/>
            <a:ext cx="4619621" cy="3843666"/>
          </a:xfrm>
        </p:spPr>
        <p:txBody>
          <a:bodyPr>
            <a:normAutofit/>
          </a:bodyPr>
          <a:lstStyle/>
          <a:p>
            <a:pPr marL="0" indent="0">
              <a:buNone/>
            </a:pPr>
            <a:r>
              <a:rPr lang="ru-RU" sz="2000" dirty="0">
                <a:latin typeface="Arial" panose="020B0604020202020204" pitchFamily="34" charset="0"/>
                <a:cs typeface="Arial" panose="020B0604020202020204" pitchFamily="34" charset="0"/>
              </a:rPr>
              <a:t>„БЕО, БЕЛА, БЕЛО - лепа и тајанствена реч са више значења. Пун је народни говор те речи у разним значењима, као и митологија, поезија, географија, и ботаника и зоологија. Бели свет, бели дан, бели цар, беле пчеле, бела застава, бела магија, на белом хлебу, бели удовац, „белорука Јунона“, бела врана, белоушка, бели бор, бели слез, Белић, Бељански, Белогрлић, Белобрк, Белостенец, ... “</a:t>
            </a:r>
            <a:endParaRPr lang="sr-Latn-R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F78D843-3AF9-9C0E-22A7-2E4BEC0D2B80}"/>
              </a:ext>
            </a:extLst>
          </p:cNvPr>
          <p:cNvPicPr>
            <a:picLocks noChangeAspect="1"/>
          </p:cNvPicPr>
          <p:nvPr/>
        </p:nvPicPr>
        <p:blipFill rotWithShape="1">
          <a:blip r:embed="rId2"/>
          <a:srcRect r="1" b="789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0C262CA2-E4BF-B125-C862-7B738D28FE75}"/>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a:solidFill>
                  <a:srgbClr val="FFFFFF"/>
                </a:solidFill>
              </a:rPr>
              <a:pPr>
                <a:spcAft>
                  <a:spcPts val="600"/>
                </a:spcAft>
              </a:pPr>
              <a:t>6</a:t>
            </a:fld>
            <a:endParaRPr lang="sr-Latn-RS">
              <a:solidFill>
                <a:srgbClr val="FFFFFF"/>
              </a:solidFill>
            </a:endParaRPr>
          </a:p>
        </p:txBody>
      </p:sp>
    </p:spTree>
    <p:extLst>
      <p:ext uri="{BB962C8B-B14F-4D97-AF65-F5344CB8AC3E}">
        <p14:creationId xmlns:p14="http://schemas.microsoft.com/office/powerpoint/2010/main" val="268437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68686B-0FA9-EC93-877B-CAE2E9764A68}"/>
              </a:ext>
            </a:extLst>
          </p:cNvPr>
          <p:cNvSpPr>
            <a:spLocks noGrp="1"/>
          </p:cNvSpPr>
          <p:nvPr>
            <p:ph type="title"/>
          </p:nvPr>
        </p:nvSpPr>
        <p:spPr>
          <a:xfrm>
            <a:off x="1137034" y="609597"/>
            <a:ext cx="9392421" cy="1330841"/>
          </a:xfrm>
        </p:spPr>
        <p:txBody>
          <a:bodyPr>
            <a:normAutofit/>
          </a:bodyPr>
          <a:lstStyle/>
          <a:p>
            <a:r>
              <a:rPr lang="sr-Cyrl-RS" dirty="0"/>
              <a:t>БЕО, БЕЛА, БЕЛО </a:t>
            </a:r>
            <a:endParaRPr lang="sr-Latn-RS" dirty="0"/>
          </a:p>
        </p:txBody>
      </p:sp>
      <p:sp>
        <p:nvSpPr>
          <p:cNvPr id="3" name="Content Placeholder 2">
            <a:extLst>
              <a:ext uri="{FF2B5EF4-FFF2-40B4-BE49-F238E27FC236}">
                <a16:creationId xmlns:a16="http://schemas.microsoft.com/office/drawing/2014/main" id="{33324463-2EAF-2577-39A7-C79F666248C9}"/>
              </a:ext>
            </a:extLst>
          </p:cNvPr>
          <p:cNvSpPr>
            <a:spLocks noGrp="1"/>
          </p:cNvSpPr>
          <p:nvPr>
            <p:ph idx="1"/>
          </p:nvPr>
        </p:nvSpPr>
        <p:spPr>
          <a:xfrm>
            <a:off x="1137034" y="2198362"/>
            <a:ext cx="4958966" cy="3917773"/>
          </a:xfrm>
        </p:spPr>
        <p:txBody>
          <a:bodyPr>
            <a:normAutofit/>
          </a:bodyPr>
          <a:lstStyle/>
          <a:p>
            <a:pPr marL="0" indent="0">
              <a:buNone/>
            </a:pPr>
            <a:r>
              <a:rPr lang="ru-RU" sz="1600"/>
              <a:t>„По чудној логици нашег сећања, мени се у овом тренутку, у вези са овом речју, јавља лик прецветале лепотице Циганке са Чубуре ... Она је ... загледана у своју чашицу. Остарела је пре времена; једино што је на њој остало неокрњено, то су бели, чврсти зуби који повремено блесну (истакли аутори), док ми са заносом и сузама прича о свом првом љубавнику и о трагедији у којој га је изгубила. – А волела сам га, господине! Јаооо, волела сам га као белог бога!“</a:t>
            </a:r>
          </a:p>
          <a:p>
            <a:pPr marL="0" indent="0">
              <a:buNone/>
            </a:pPr>
            <a:r>
              <a:rPr lang="ru-RU" sz="1600"/>
              <a:t>„Уранила Косовка девојка, / уранила рано у недељу, / у недељу прије јарка сунца / засукала бијеле рукаве, / засукала до бијели лаката / на плећима носи леба бела / у рукама два златна кондира. “</a:t>
            </a:r>
          </a:p>
          <a:p>
            <a:pPr marL="0" indent="0">
              <a:buNone/>
            </a:pPr>
            <a:r>
              <a:rPr lang="ru-RU" sz="1600"/>
              <a:t>„Ту се негде, као на заталасном биоскопском платну, губи и гасне ова чудна реч са свим својим значењима”</a:t>
            </a:r>
          </a:p>
          <a:p>
            <a:pPr marL="0" indent="0">
              <a:buNone/>
            </a:pPr>
            <a:endParaRPr lang="sr-Latn-RS" sz="1600"/>
          </a:p>
        </p:txBody>
      </p:sp>
      <p:pic>
        <p:nvPicPr>
          <p:cNvPr id="5" name="Picture 4">
            <a:extLst>
              <a:ext uri="{FF2B5EF4-FFF2-40B4-BE49-F238E27FC236}">
                <a16:creationId xmlns:a16="http://schemas.microsoft.com/office/drawing/2014/main" id="{DDB6DD55-8117-E01B-F032-C058A791C4A8}"/>
              </a:ext>
            </a:extLst>
          </p:cNvPr>
          <p:cNvPicPr>
            <a:picLocks noChangeAspect="1"/>
          </p:cNvPicPr>
          <p:nvPr/>
        </p:nvPicPr>
        <p:blipFill>
          <a:blip r:embed="rId2"/>
          <a:stretch>
            <a:fillRect/>
          </a:stretch>
        </p:blipFill>
        <p:spPr>
          <a:xfrm>
            <a:off x="6719367" y="2935303"/>
            <a:ext cx="4788505" cy="2255136"/>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040F154-9526-A886-656D-0CA433A1B20A}"/>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7</a:t>
            </a:fld>
            <a:endParaRPr lang="sr-Latn-RS" sz="1000"/>
          </a:p>
        </p:txBody>
      </p:sp>
    </p:spTree>
    <p:extLst>
      <p:ext uri="{BB962C8B-B14F-4D97-AF65-F5344CB8AC3E}">
        <p14:creationId xmlns:p14="http://schemas.microsoft.com/office/powerpoint/2010/main" val="285761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958CC1-A726-5FA0-864C-F0A6E960A8C8}"/>
              </a:ext>
            </a:extLst>
          </p:cNvPr>
          <p:cNvSpPr>
            <a:spLocks noGrp="1"/>
          </p:cNvSpPr>
          <p:nvPr>
            <p:ph type="title"/>
          </p:nvPr>
        </p:nvSpPr>
        <p:spPr>
          <a:xfrm>
            <a:off x="1137034" y="609597"/>
            <a:ext cx="9392421" cy="1330841"/>
          </a:xfrm>
        </p:spPr>
        <p:txBody>
          <a:bodyPr>
            <a:normAutofit/>
          </a:bodyPr>
          <a:lstStyle/>
          <a:p>
            <a:r>
              <a:rPr lang="sr-Cyrl-RS">
                <a:latin typeface="Arial" panose="020B0604020202020204" pitchFamily="34" charset="0"/>
                <a:cs typeface="Arial" panose="020B0604020202020204" pitchFamily="34" charset="0"/>
              </a:rPr>
              <a:t>Концептуализација појмова ЈЕЗИК и РЕЧ</a:t>
            </a:r>
            <a:endParaRPr lang="sr-Latn-R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DD9A380-14D8-393B-9600-84C6CC14888B}"/>
              </a:ext>
            </a:extLst>
          </p:cNvPr>
          <p:cNvSpPr>
            <a:spLocks noGrp="1"/>
          </p:cNvSpPr>
          <p:nvPr>
            <p:ph idx="1"/>
          </p:nvPr>
        </p:nvSpPr>
        <p:spPr>
          <a:xfrm>
            <a:off x="1137034" y="2198362"/>
            <a:ext cx="4958966" cy="3917773"/>
          </a:xfrm>
        </p:spPr>
        <p:txBody>
          <a:bodyPr>
            <a:normAutofit/>
          </a:bodyPr>
          <a:lstStyle/>
          <a:p>
            <a:pPr marL="0" indent="0">
              <a:buNone/>
            </a:pPr>
            <a:r>
              <a:rPr lang="ru-RU" sz="1700"/>
              <a:t>Когнитивне компоненте појма МАТЕРЊИ ЈЕЗИК</a:t>
            </a:r>
          </a:p>
          <a:p>
            <a:pPr marL="0" indent="0">
              <a:buNone/>
            </a:pPr>
            <a:r>
              <a:rPr lang="sr-Cyrl-RS" sz="1700"/>
              <a:t>1) матерњи језик је урођена језичка способност;</a:t>
            </a:r>
          </a:p>
          <a:p>
            <a:pPr marL="0" indent="0">
              <a:buNone/>
            </a:pPr>
            <a:r>
              <a:rPr lang="sr-Cyrl-RS" sz="1700"/>
              <a:t>2) матерњи језик се током живота, „календара“, усваја, усавршава, мења; надграђује, обогаћује;</a:t>
            </a:r>
          </a:p>
          <a:p>
            <a:pPr marL="0" indent="0">
              <a:buNone/>
            </a:pPr>
            <a:r>
              <a:rPr lang="sr-Cyrl-RS" sz="1700"/>
              <a:t>3) матерњи језик се током развоја на пробран начин „календарски“ записује у нашем сазнању;</a:t>
            </a:r>
          </a:p>
          <a:p>
            <a:pPr marL="0" indent="0">
              <a:buNone/>
            </a:pPr>
            <a:r>
              <a:rPr lang="sr-Cyrl-RS" sz="1700"/>
              <a:t>4) матерњи језик чува све трајне, „вечите“, националне и културне вредности;</a:t>
            </a:r>
          </a:p>
          <a:p>
            <a:pPr marL="0" indent="0">
              <a:buNone/>
            </a:pPr>
            <a:r>
              <a:rPr lang="sr-Cyrl-RS" sz="1700"/>
              <a:t>5) матерњи језик нас одређују као припадника одређене националне заједнице и културе</a:t>
            </a:r>
          </a:p>
          <a:p>
            <a:pPr marL="0" indent="0">
              <a:buNone/>
            </a:pPr>
            <a:endParaRPr lang="sr-Latn-RS" sz="1700"/>
          </a:p>
        </p:txBody>
      </p:sp>
      <p:pic>
        <p:nvPicPr>
          <p:cNvPr id="5" name="Picture 4">
            <a:extLst>
              <a:ext uri="{FF2B5EF4-FFF2-40B4-BE49-F238E27FC236}">
                <a16:creationId xmlns:a16="http://schemas.microsoft.com/office/drawing/2014/main" id="{BAA5AE61-BD33-FF27-3FF7-2DCBB48E39DE}"/>
              </a:ext>
            </a:extLst>
          </p:cNvPr>
          <p:cNvPicPr>
            <a:picLocks noChangeAspect="1"/>
          </p:cNvPicPr>
          <p:nvPr/>
        </p:nvPicPr>
        <p:blipFill>
          <a:blip r:embed="rId2"/>
          <a:stretch>
            <a:fillRect/>
          </a:stretch>
        </p:blipFill>
        <p:spPr>
          <a:xfrm>
            <a:off x="6719367" y="2464708"/>
            <a:ext cx="4788505" cy="3196327"/>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8AA51C4-146A-4E83-EC7A-4BBEDF158A54}"/>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8</a:t>
            </a:fld>
            <a:endParaRPr lang="sr-Latn-RS" sz="1000"/>
          </a:p>
        </p:txBody>
      </p:sp>
    </p:spTree>
    <p:extLst>
      <p:ext uri="{BB962C8B-B14F-4D97-AF65-F5344CB8AC3E}">
        <p14:creationId xmlns:p14="http://schemas.microsoft.com/office/powerpoint/2010/main" val="268391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B75460-864B-6414-4F59-D449458F18D8}"/>
              </a:ext>
            </a:extLst>
          </p:cNvPr>
          <p:cNvSpPr>
            <a:spLocks noGrp="1"/>
          </p:cNvSpPr>
          <p:nvPr>
            <p:ph type="title"/>
          </p:nvPr>
        </p:nvSpPr>
        <p:spPr>
          <a:xfrm>
            <a:off x="969083" y="1002239"/>
            <a:ext cx="9392421" cy="1330841"/>
          </a:xfrm>
        </p:spPr>
        <p:txBody>
          <a:bodyPr>
            <a:normAutofit/>
          </a:bodyPr>
          <a:lstStyle/>
          <a:p>
            <a:r>
              <a:rPr lang="ru-RU" sz="3000" dirty="0">
                <a:latin typeface="Arial" panose="020B0604020202020204" pitchFamily="34" charset="0"/>
                <a:cs typeface="Arial" panose="020B0604020202020204" pitchFamily="34" charset="0"/>
              </a:rPr>
              <a:t>1) матерњи језик је урођена језичка способност</a:t>
            </a:r>
            <a:endParaRPr lang="sr-Latn-RS" sz="3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0F2F7B-1B63-2630-B936-0A51D3D1D929}"/>
              </a:ext>
            </a:extLst>
          </p:cNvPr>
          <p:cNvSpPr>
            <a:spLocks noGrp="1"/>
          </p:cNvSpPr>
          <p:nvPr>
            <p:ph idx="1"/>
          </p:nvPr>
        </p:nvSpPr>
        <p:spPr>
          <a:xfrm>
            <a:off x="1137034" y="2198362"/>
            <a:ext cx="4958966" cy="3917773"/>
          </a:xfrm>
        </p:spPr>
        <p:txBody>
          <a:bodyPr>
            <a:normAutofit/>
          </a:bodyPr>
          <a:lstStyle/>
          <a:p>
            <a:pPr marL="0" indent="0">
              <a:buNone/>
            </a:pPr>
            <a:r>
              <a:rPr lang="ru-RU" sz="1700"/>
              <a:t>А) </a:t>
            </a:r>
            <a:r>
              <a:rPr lang="ru-RU" sz="1700" b="1"/>
              <a:t>Еволутивни развој језичке способности код човека</a:t>
            </a:r>
            <a:endParaRPr lang="en-US" sz="1700" b="1"/>
          </a:p>
          <a:p>
            <a:pPr marL="0" indent="0">
              <a:buNone/>
            </a:pPr>
            <a:r>
              <a:rPr lang="ru-RU" sz="1700"/>
              <a:t>„Између човекових мисли и његових речи којима те мисли жели да изрази постоји понајчешће очигледни јаз. За своје прве и основне мисли он је тешко и споро налазио изразе који су из почетка морали бити једноставни, рудиментарни, али, с временом је број тих израза постајао све богатији а људи сами све сложенији, док се број мисли није повећавао у истом ритму. За сваку мисао (и помисао) човек је налазио све изразитије и све прикладније речи, али и за сваки недостатак мисли, или њену немоћ или нејасност, човек је опет налазио речи, 289, истицали аутори рада.“</a:t>
            </a:r>
            <a:endParaRPr lang="sr-Latn-RS" sz="1700"/>
          </a:p>
        </p:txBody>
      </p:sp>
      <p:pic>
        <p:nvPicPr>
          <p:cNvPr id="5" name="Picture 4">
            <a:extLst>
              <a:ext uri="{FF2B5EF4-FFF2-40B4-BE49-F238E27FC236}">
                <a16:creationId xmlns:a16="http://schemas.microsoft.com/office/drawing/2014/main" id="{80B922A1-2DF5-C1B4-2B97-B3AAABE5F182}"/>
              </a:ext>
            </a:extLst>
          </p:cNvPr>
          <p:cNvPicPr>
            <a:picLocks noChangeAspect="1"/>
          </p:cNvPicPr>
          <p:nvPr/>
        </p:nvPicPr>
        <p:blipFill>
          <a:blip r:embed="rId2"/>
          <a:stretch>
            <a:fillRect/>
          </a:stretch>
        </p:blipFill>
        <p:spPr>
          <a:xfrm>
            <a:off x="6719367" y="2469605"/>
            <a:ext cx="4788505" cy="318653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FA8DF57D-ABDE-7C7E-68FD-07DC18FDB4B9}"/>
              </a:ext>
            </a:extLst>
          </p:cNvPr>
          <p:cNvSpPr>
            <a:spLocks noGrp="1"/>
          </p:cNvSpPr>
          <p:nvPr>
            <p:ph type="sldNum" sz="quarter" idx="12"/>
          </p:nvPr>
        </p:nvSpPr>
        <p:spPr>
          <a:xfrm>
            <a:off x="8610600" y="6356350"/>
            <a:ext cx="2743200" cy="365125"/>
          </a:xfrm>
        </p:spPr>
        <p:txBody>
          <a:bodyPr>
            <a:normAutofit/>
          </a:bodyPr>
          <a:lstStyle/>
          <a:p>
            <a:pPr>
              <a:spcAft>
                <a:spcPts val="600"/>
              </a:spcAft>
            </a:pPr>
            <a:fld id="{06E10FF8-C576-4BC3-96F1-CD267B39E8DA}" type="slidenum">
              <a:rPr lang="sr-Latn-RS" sz="1000"/>
              <a:pPr>
                <a:spcAft>
                  <a:spcPts val="600"/>
                </a:spcAft>
              </a:pPr>
              <a:t>9</a:t>
            </a:fld>
            <a:endParaRPr lang="sr-Latn-RS" sz="1000"/>
          </a:p>
        </p:txBody>
      </p:sp>
    </p:spTree>
    <p:extLst>
      <p:ext uri="{BB962C8B-B14F-4D97-AF65-F5344CB8AC3E}">
        <p14:creationId xmlns:p14="http://schemas.microsoft.com/office/powerpoint/2010/main" val="192516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7573</TotalTime>
  <Words>2669</Words>
  <Application>Microsoft Office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КОНЦЕПТУАЛИЗАЦИЈА ПОЈМОВА ЈЕЗИК и РЕЧ У КЊИЖЕВНО-ПУБЛЦИСТИЧКИМ ЗАПИСИМА ЗНАКОВИ ПОРЕД ПУТА И. АНДРИЋА</vt:lpstr>
      <vt:lpstr>Увод</vt:lpstr>
      <vt:lpstr>Речничка слика појма РЕЧ у РМС предствљена је у десет значења лексеме реч и у оквиру њих више подзначења. У први план ставља се научно схватање по коме је РЕЧ лингвистички појам: </vt:lpstr>
      <vt:lpstr>Знакови поред пута</vt:lpstr>
      <vt:lpstr>Вечити календар матерњег језика</vt:lpstr>
      <vt:lpstr>Концептуализација појма РЕЧ </vt:lpstr>
      <vt:lpstr>БЕО, БЕЛА, БЕЛО </vt:lpstr>
      <vt:lpstr>Концептуализација појмова ЈЕЗИК и РЕЧ</vt:lpstr>
      <vt:lpstr>1) матерњи језик је урођена језичка способност</vt:lpstr>
      <vt:lpstr>PowerPoint Presentation</vt:lpstr>
      <vt:lpstr>2) матерњи језик се током живота, „календара“, усваја, усавршава, мења; надграђује, обогаћује </vt:lpstr>
      <vt:lpstr>PowerPoint Presentation</vt:lpstr>
      <vt:lpstr>3) матерњи језика се током развоја на пробран начин „календарски“ записује у нашем сазнању – одбацивање нагомиланих непотребних речи</vt:lpstr>
      <vt:lpstr>4) матерњи језик чува све трајне, „вечите“, националне и културне вредности</vt:lpstr>
      <vt:lpstr>PowerPoint Presentation</vt:lpstr>
      <vt:lpstr>5) матерњи језик нас одређују као припадника одређене националне заједнице и културе </vt:lpstr>
      <vt:lpstr>Закључак</vt:lpstr>
      <vt:lpstr>Литература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КОНЦЕПТУАЛИЗАЦИЈА ПОЈМОВА ЈЕЗИК и РЕЧ У КЊИЖЕВНО-ПУБЛЦИСТИЧКИМ ЗАПИСИМА ЗНАКОВИ ПОРЕД ПУТА И. АНДРИЋА</dc:title>
  <dc:creator>Ivana Konjik</dc:creator>
  <cp:lastModifiedBy>Ivana Konjik</cp:lastModifiedBy>
  <cp:revision>1</cp:revision>
  <dcterms:created xsi:type="dcterms:W3CDTF">2023-10-04T09:21:47Z</dcterms:created>
  <dcterms:modified xsi:type="dcterms:W3CDTF">2023-10-11T19:32:03Z</dcterms:modified>
</cp:coreProperties>
</file>