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0" r:id="rId4"/>
    <p:sldId id="271" r:id="rId5"/>
    <p:sldId id="258" r:id="rId6"/>
    <p:sldId id="273" r:id="rId7"/>
    <p:sldId id="272" r:id="rId8"/>
    <p:sldId id="278" r:id="rId9"/>
    <p:sldId id="274" r:id="rId10"/>
    <p:sldId id="275" r:id="rId11"/>
    <p:sldId id="276" r:id="rId12"/>
    <p:sldId id="277" r:id="rId13"/>
    <p:sldId id="279" r:id="rId14"/>
    <p:sldId id="269"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E01AAC-1B03-4995-A96B-07564E23F7D4}" type="datetimeFigureOut">
              <a:rPr lang="de-DE" smtClean="0"/>
              <a:t>21.09.2015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0E632E-D7EC-4D9A-AFC8-84C85BA696C0}"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4" name="Titel 13"/>
          <p:cNvSpPr>
            <a:spLocks noGrp="1"/>
          </p:cNvSpPr>
          <p:nvPr>
            <p:ph type="ctrTitle"/>
          </p:nvPr>
        </p:nvSpPr>
        <p:spPr>
          <a:xfrm>
            <a:off x="1432560" y="359898"/>
            <a:ext cx="7406640" cy="1472184"/>
          </a:xfrm>
        </p:spPr>
        <p:txBody>
          <a:bodyPr anchor="b"/>
          <a:lstStyle>
            <a:lvl1pPr algn="l">
              <a:defRPr/>
            </a:lvl1pPr>
            <a:extLst/>
          </a:lstStyle>
          <a:p>
            <a:r>
              <a:rPr kumimoji="0" lang="de-DE" smtClean="0"/>
              <a:t>Titelmasterformat durch Klicken bearbeiten</a:t>
            </a:r>
            <a:endParaRPr kumimoji="0" lang="en-US"/>
          </a:p>
        </p:txBody>
      </p:sp>
      <p:sp>
        <p:nvSpPr>
          <p:cNvPr id="22" name="Unt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7" name="Datumsplatzhalter 6"/>
          <p:cNvSpPr>
            <a:spLocks noGrp="1"/>
          </p:cNvSpPr>
          <p:nvPr>
            <p:ph type="dt" sz="half" idx="10"/>
          </p:nvPr>
        </p:nvSpPr>
        <p:spPr/>
        <p:txBody>
          <a:bodyPr/>
          <a:lstStyle>
            <a:extLst/>
          </a:lstStyle>
          <a:p>
            <a:fld id="{08029562-0F82-430A-A3B7-E342A67AF337}" type="datetime1">
              <a:rPr lang="de-DE" smtClean="0"/>
              <a:t>21.09.2015</a:t>
            </a:fld>
            <a:endParaRPr lang="de-DE"/>
          </a:p>
        </p:txBody>
      </p:sp>
      <p:sp>
        <p:nvSpPr>
          <p:cNvPr id="20" name="Fußzeilenplatzhalter 19"/>
          <p:cNvSpPr>
            <a:spLocks noGrp="1"/>
          </p:cNvSpPr>
          <p:nvPr>
            <p:ph type="ftr" sz="quarter" idx="11"/>
          </p:nvPr>
        </p:nvSpPr>
        <p:spPr/>
        <p:txBody>
          <a:bodyPr/>
          <a:lstStyle>
            <a:extLst/>
          </a:lstStyle>
          <a:p>
            <a:endParaRPr lang="de-DE"/>
          </a:p>
        </p:txBody>
      </p:sp>
      <p:sp>
        <p:nvSpPr>
          <p:cNvPr id="10" name="Foliennummernplatzhalter 9"/>
          <p:cNvSpPr>
            <a:spLocks noGrp="1"/>
          </p:cNvSpPr>
          <p:nvPr>
            <p:ph type="sldNum" sz="quarter" idx="12"/>
          </p:nvPr>
        </p:nvSpPr>
        <p:spPr/>
        <p:txBody>
          <a:bodyPr/>
          <a:lstStyle>
            <a:extLst/>
          </a:lstStyle>
          <a:p>
            <a:fld id="{281C5747-73A3-4629-8A82-6FA8B61A4090}" type="slidenum">
              <a:rPr lang="de-DE" smtClean="0"/>
              <a:pPr/>
              <a:t>‹Nr.›</a:t>
            </a:fld>
            <a:endParaRPr lang="de-D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9E151A1A-C750-43F6-A647-8D23F51CED8F}" type="datetime1">
              <a:rPr lang="de-DE" smtClean="0"/>
              <a:t>21.09.2015</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58000" y="274639"/>
            <a:ext cx="1828800" cy="5851525"/>
          </a:xfrm>
        </p:spPr>
        <p:txBody>
          <a:bodyPr vert="eaVe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1143000" y="274640"/>
            <a:ext cx="5562600" cy="5851525"/>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E447BC35-9A65-42BA-89AD-96BA35694C48}" type="datetime1">
              <a:rPr lang="de-DE" smtClean="0"/>
              <a:t>21.09.2015</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431D78AB-3EB9-4306-A010-52166A31C3BA}" type="datetime1">
              <a:rPr lang="de-DE" smtClean="0"/>
              <a:t>21.09.2015</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7" name="Rechtec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extLst/>
          </a:lstStyle>
          <a:p>
            <a:fld id="{77F8325B-2F62-4263-B6D3-5FAC48A8C694}" type="datetime1">
              <a:rPr lang="de-DE" smtClean="0"/>
              <a:t>21.09.2015</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281C5747-73A3-4629-8A82-6FA8B61A4090}" type="slidenum">
              <a:rPr lang="de-DE" smtClean="0"/>
              <a:pPr/>
              <a:t>‹Nr.›</a:t>
            </a:fld>
            <a:endParaRPr lang="de-DE"/>
          </a:p>
        </p:txBody>
      </p:sp>
      <p:sp>
        <p:nvSpPr>
          <p:cNvPr id="10" name="Rechtec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3C7507D9-6B1F-46CC-AC2D-EFE2C6354354}" type="datetime1">
              <a:rPr lang="de-DE" smtClean="0"/>
              <a:t>21.09.2015</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fld id="{0588CDFC-725D-4C9C-89C7-C5285F01B692}" type="datetime1">
              <a:rPr lang="de-DE" smtClean="0"/>
              <a:t>21.09.2015</a:t>
            </a:fld>
            <a:endParaRPr lang="de-DE"/>
          </a:p>
        </p:txBody>
      </p:sp>
      <p:sp>
        <p:nvSpPr>
          <p:cNvPr id="8" name="Fußzeilenplatzhalter 7"/>
          <p:cNvSpPr>
            <a:spLocks noGrp="1"/>
          </p:cNvSpPr>
          <p:nvPr>
            <p:ph type="ftr" sz="quarter" idx="11"/>
          </p:nvPr>
        </p:nvSpPr>
        <p:spPr/>
        <p:txBody>
          <a:bodyPr/>
          <a:lstStyle>
            <a:extLst/>
          </a:lstStyle>
          <a:p>
            <a:endParaRPr lang="de-DE"/>
          </a:p>
        </p:txBody>
      </p:sp>
      <p:sp>
        <p:nvSpPr>
          <p:cNvPr id="9" name="Foliennummernplatzhalter 8"/>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nchor="ct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123AC36E-338B-4381-9FCA-74F81275C0B9}" type="datetime1">
              <a:rPr lang="de-DE" smtClean="0"/>
              <a:t>21.09.2015</a:t>
            </a:fld>
            <a:endParaRPr lang="de-DE"/>
          </a:p>
        </p:txBody>
      </p:sp>
      <p:sp>
        <p:nvSpPr>
          <p:cNvPr id="4" name="Fußzeilenplatzhalter 3"/>
          <p:cNvSpPr>
            <a:spLocks noGrp="1"/>
          </p:cNvSpPr>
          <p:nvPr>
            <p:ph type="ftr" sz="quarter" idx="11"/>
          </p:nvPr>
        </p:nvSpPr>
        <p:spPr/>
        <p:txBody>
          <a:bodyPr/>
          <a:lstStyle>
            <a:extLst/>
          </a:lstStyle>
          <a:p>
            <a:endParaRPr lang="de-DE"/>
          </a:p>
        </p:txBody>
      </p:sp>
      <p:sp>
        <p:nvSpPr>
          <p:cNvPr id="5" name="Foliennummernplatzhalter 4"/>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htec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umsplatzhalter 1"/>
          <p:cNvSpPr>
            <a:spLocks noGrp="1"/>
          </p:cNvSpPr>
          <p:nvPr>
            <p:ph type="dt" sz="half" idx="10"/>
          </p:nvPr>
        </p:nvSpPr>
        <p:spPr/>
        <p:txBody>
          <a:bodyPr/>
          <a:lstStyle>
            <a:extLst/>
          </a:lstStyle>
          <a:p>
            <a:fld id="{3FC005D5-2281-4907-86B7-387C916AAF60}" type="datetime1">
              <a:rPr lang="de-DE" smtClean="0"/>
              <a:t>21.09.2015</a:t>
            </a:fld>
            <a:endParaRPr lang="de-DE"/>
          </a:p>
        </p:txBody>
      </p:sp>
      <p:sp>
        <p:nvSpPr>
          <p:cNvPr id="3" name="Fußzeilenplatzhalter 2"/>
          <p:cNvSpPr>
            <a:spLocks noGrp="1"/>
          </p:cNvSpPr>
          <p:nvPr>
            <p:ph type="ftr" sz="quarter" idx="11"/>
          </p:nvPr>
        </p:nvSpPr>
        <p:spPr/>
        <p:txBody>
          <a:bodyPr/>
          <a:lstStyle>
            <a:extLst/>
          </a:lstStyle>
          <a:p>
            <a:endParaRPr lang="de-DE"/>
          </a:p>
        </p:txBody>
      </p:sp>
      <p:sp>
        <p:nvSpPr>
          <p:cNvPr id="4" name="Foliennummernplatzhalter 3"/>
          <p:cNvSpPr>
            <a:spLocks noGrp="1"/>
          </p:cNvSpPr>
          <p:nvPr>
            <p:ph type="sldNum" sz="quarter" idx="12"/>
          </p:nvPr>
        </p:nvSpPr>
        <p:spPr/>
        <p:txBody>
          <a:bodyPr/>
          <a:lstStyle>
            <a:extLst/>
          </a:lstStyle>
          <a:p>
            <a:fld id="{281C5747-73A3-4629-8A82-6FA8B61A4090}" type="slidenum">
              <a:rPr lang="de-DE" smtClean="0"/>
              <a:pPr/>
              <a:t>‹Nr.›</a:t>
            </a:fld>
            <a:endParaRPr lang="de-DE"/>
          </a:p>
        </p:txBody>
      </p:sp>
      <p:sp>
        <p:nvSpPr>
          <p:cNvPr id="6" name="Rechtec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D1139101-3BD3-4A65-8051-E141188D6543}" type="datetime1">
              <a:rPr lang="de-DE" smtClean="0"/>
              <a:t>21.09.2015</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281C5747-73A3-4629-8A82-6FA8B61A4090}"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extLst/>
          </a:lstStyle>
          <a:p>
            <a:fld id="{7685E99F-F459-4539-B99B-DA8512C715F2}" type="datetime1">
              <a:rPr lang="de-DE" smtClean="0"/>
              <a:t>21.09.2015</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281C5747-73A3-4629-8A82-6FA8B61A4090}" type="slidenum">
              <a:rPr lang="de-DE" smtClean="0"/>
              <a:pPr/>
              <a:t>‹Nr.›</a:t>
            </a:fld>
            <a:endParaRPr lang="de-DE"/>
          </a:p>
        </p:txBody>
      </p:sp>
      <p:sp>
        <p:nvSpPr>
          <p:cNvPr id="8" name="Rechtec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Bildplatzhalt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de-DE" smtClean="0"/>
              <a:t>Bild durch Klicken auf Symbol hinzufügen</a:t>
            </a:r>
            <a:endParaRPr kumimoji="0" lang="en-US" dirty="0"/>
          </a:p>
        </p:txBody>
      </p:sp>
      <p:sp>
        <p:nvSpPr>
          <p:cNvPr id="9" name="Flussdiagramm: Proz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ssdiagramm: Proz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platzhalt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ad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htec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elplatzhalt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de-DE" smtClean="0"/>
              <a:t>Titelmasterformat durch Klicken bearbeiten</a:t>
            </a:r>
            <a:endParaRPr kumimoji="0" lang="en-US"/>
          </a:p>
        </p:txBody>
      </p:sp>
      <p:sp>
        <p:nvSpPr>
          <p:cNvPr id="9" name="Textplatzhalt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4" name="Datumsplatzhalt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64D7B07-7E38-470E-BB09-1D4BCD40CFC8}" type="datetime1">
              <a:rPr lang="de-DE" smtClean="0"/>
              <a:t>21.09.2015</a:t>
            </a:fld>
            <a:endParaRPr lang="de-DE"/>
          </a:p>
        </p:txBody>
      </p:sp>
      <p:sp>
        <p:nvSpPr>
          <p:cNvPr id="10" name="Fußzeilenplatzhalt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de-DE"/>
          </a:p>
        </p:txBody>
      </p:sp>
      <p:sp>
        <p:nvSpPr>
          <p:cNvPr id="22" name="Foliennummernplatzhalt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81C5747-73A3-4629-8A82-6FA8B61A4090}" type="slidenum">
              <a:rPr lang="de-DE" smtClean="0"/>
              <a:pPr/>
              <a:t>‹Nr.›</a:t>
            </a:fld>
            <a:endParaRPr lang="de-DE"/>
          </a:p>
        </p:txBody>
      </p:sp>
      <p:sp>
        <p:nvSpPr>
          <p:cNvPr id="15" name="Rechtec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43608" y="260648"/>
            <a:ext cx="7772400" cy="821953"/>
          </a:xfrm>
        </p:spPr>
        <p:txBody>
          <a:bodyPr>
            <a:normAutofit/>
          </a:bodyPr>
          <a:lstStyle/>
          <a:p>
            <a:pPr algn="ctr"/>
            <a:r>
              <a:rPr lang="de-DE" sz="3600" b="1" dirty="0" err="1" smtClean="0">
                <a:latin typeface="Arial" pitchFamily="34" charset="0"/>
                <a:cs typeface="Arial" pitchFamily="34" charset="0"/>
              </a:rPr>
              <a:t>Mersiha</a:t>
            </a:r>
            <a:r>
              <a:rPr lang="de-DE" sz="3600" b="1" dirty="0" smtClean="0">
                <a:latin typeface="Arial" pitchFamily="34" charset="0"/>
                <a:cs typeface="Arial" pitchFamily="34" charset="0"/>
              </a:rPr>
              <a:t> </a:t>
            </a:r>
            <a:r>
              <a:rPr lang="de-DE" sz="3600" b="1" dirty="0" err="1" smtClean="0">
                <a:latin typeface="Arial" pitchFamily="34" charset="0"/>
                <a:cs typeface="Arial" pitchFamily="34" charset="0"/>
              </a:rPr>
              <a:t>Odobašić</a:t>
            </a:r>
            <a:endParaRPr lang="de-DE" sz="3600" b="1" dirty="0">
              <a:latin typeface="Arial" pitchFamily="34" charset="0"/>
              <a:cs typeface="Arial" pitchFamily="34" charset="0"/>
            </a:endParaRPr>
          </a:p>
        </p:txBody>
      </p:sp>
      <p:sp>
        <p:nvSpPr>
          <p:cNvPr id="3" name="Untertitel 2"/>
          <p:cNvSpPr>
            <a:spLocks noGrp="1"/>
          </p:cNvSpPr>
          <p:nvPr>
            <p:ph type="subTitle" idx="1"/>
          </p:nvPr>
        </p:nvSpPr>
        <p:spPr>
          <a:xfrm>
            <a:off x="1403648" y="1844824"/>
            <a:ext cx="6400800" cy="4032448"/>
          </a:xfrm>
        </p:spPr>
        <p:txBody>
          <a:bodyPr>
            <a:normAutofit fontScale="70000" lnSpcReduction="20000"/>
          </a:bodyPr>
          <a:lstStyle/>
          <a:p>
            <a:pPr algn="ctr"/>
            <a:r>
              <a:rPr lang="de-DE" sz="2100" dirty="0" smtClean="0">
                <a:latin typeface="Arial" pitchFamily="34" charset="0"/>
                <a:cs typeface="Arial" pitchFamily="34" charset="0"/>
              </a:rPr>
              <a:t>Institut </a:t>
            </a:r>
            <a:r>
              <a:rPr lang="de-DE" sz="2100" dirty="0" err="1" smtClean="0">
                <a:latin typeface="Arial" pitchFamily="34" charset="0"/>
                <a:cs typeface="Arial" pitchFamily="34" charset="0"/>
              </a:rPr>
              <a:t>za</a:t>
            </a:r>
            <a:r>
              <a:rPr lang="de-DE" sz="2100" dirty="0" smtClean="0">
                <a:latin typeface="Arial" pitchFamily="34" charset="0"/>
                <a:cs typeface="Arial" pitchFamily="34" charset="0"/>
              </a:rPr>
              <a:t> </a:t>
            </a:r>
            <a:r>
              <a:rPr lang="de-DE" sz="2100" dirty="0" err="1" smtClean="0">
                <a:latin typeface="Arial" pitchFamily="34" charset="0"/>
                <a:cs typeface="Arial" pitchFamily="34" charset="0"/>
              </a:rPr>
              <a:t>slavistiku</a:t>
            </a:r>
            <a:endParaRPr lang="de-DE" sz="2100" dirty="0" smtClean="0">
              <a:latin typeface="Arial" pitchFamily="34" charset="0"/>
              <a:cs typeface="Arial" pitchFamily="34" charset="0"/>
            </a:endParaRPr>
          </a:p>
          <a:p>
            <a:pPr algn="ctr"/>
            <a:r>
              <a:rPr lang="de-DE" sz="2100" dirty="0" err="1" smtClean="0">
                <a:latin typeface="Arial" pitchFamily="34" charset="0"/>
                <a:cs typeface="Arial" pitchFamily="34" charset="0"/>
              </a:rPr>
              <a:t>Univerziteta</a:t>
            </a:r>
            <a:r>
              <a:rPr lang="de-DE" sz="2100" dirty="0" smtClean="0">
                <a:latin typeface="Arial" pitchFamily="34" charset="0"/>
                <a:cs typeface="Arial" pitchFamily="34" charset="0"/>
              </a:rPr>
              <a:t>  „Karl Franc“</a:t>
            </a:r>
          </a:p>
          <a:p>
            <a:pPr algn="ctr"/>
            <a:r>
              <a:rPr lang="de-DE" sz="2100" dirty="0" smtClean="0">
                <a:latin typeface="Arial" pitchFamily="34" charset="0"/>
                <a:cs typeface="Arial" pitchFamily="34" charset="0"/>
              </a:rPr>
              <a:t>mersiha.odobasic@uni-graz.at</a:t>
            </a:r>
          </a:p>
          <a:p>
            <a:endParaRPr lang="de-DE" sz="6200" dirty="0" smtClean="0">
              <a:latin typeface="Arial" pitchFamily="34" charset="0"/>
              <a:cs typeface="Arial" pitchFamily="34" charset="0"/>
            </a:endParaRPr>
          </a:p>
          <a:p>
            <a:pPr algn="ctr"/>
            <a:r>
              <a:rPr lang="de-DE" sz="6200" dirty="0" smtClean="0">
                <a:latin typeface="Arial" pitchFamily="34" charset="0"/>
                <a:cs typeface="Arial" pitchFamily="34" charset="0"/>
              </a:rPr>
              <a:t>Šta je život u Znakovima pored puta</a:t>
            </a:r>
          </a:p>
          <a:p>
            <a:pPr algn="ctr"/>
            <a:endParaRPr lang="de-DE" sz="6200" dirty="0" smtClean="0">
              <a:latin typeface="Arial" pitchFamily="34" charset="0"/>
              <a:cs typeface="Arial" pitchFamily="34" charset="0"/>
            </a:endParaRPr>
          </a:p>
          <a:p>
            <a:pPr algn="ctr"/>
            <a:r>
              <a:rPr lang="de-DE" sz="3400" dirty="0" smtClean="0">
                <a:latin typeface="Arial" pitchFamily="34" charset="0"/>
                <a:cs typeface="Arial" pitchFamily="34" charset="0"/>
              </a:rPr>
              <a:t>8.Symposium: Andri</a:t>
            </a:r>
            <a:r>
              <a:rPr lang="bs-Latn-BA" sz="3400" dirty="0" smtClean="0">
                <a:latin typeface="Arial" pitchFamily="34" charset="0"/>
                <a:cs typeface="Arial" pitchFamily="34" charset="0"/>
              </a:rPr>
              <a:t>ć</a:t>
            </a:r>
            <a:r>
              <a:rPr lang="de-DE" sz="3400" dirty="0" smtClean="0">
                <a:latin typeface="Arial" pitchFamily="34" charset="0"/>
                <a:cs typeface="Arial" pitchFamily="34" charset="0"/>
              </a:rPr>
              <a:t>-</a:t>
            </a:r>
            <a:r>
              <a:rPr lang="bs-Latn-BA" sz="3400" dirty="0" smtClean="0">
                <a:latin typeface="Arial" pitchFamily="34" charset="0"/>
                <a:cs typeface="Arial" pitchFamily="34" charset="0"/>
              </a:rPr>
              <a:t>Initiative</a:t>
            </a:r>
            <a:r>
              <a:rPr lang="de-DE" sz="3400" dirty="0" smtClean="0">
                <a:latin typeface="Arial" pitchFamily="34" charset="0"/>
                <a:cs typeface="Arial" pitchFamily="34" charset="0"/>
              </a:rPr>
              <a:t> </a:t>
            </a:r>
          </a:p>
          <a:p>
            <a:pPr algn="ctr"/>
            <a:r>
              <a:rPr lang="de-DE" sz="3100" dirty="0" err="1" smtClean="0">
                <a:latin typeface="Arial" pitchFamily="34" charset="0"/>
                <a:cs typeface="Arial" pitchFamily="34" charset="0"/>
              </a:rPr>
              <a:t>Grac</a:t>
            </a:r>
            <a:r>
              <a:rPr lang="de-DE" sz="3100" dirty="0" smtClean="0">
                <a:latin typeface="Arial" pitchFamily="34" charset="0"/>
                <a:cs typeface="Arial" pitchFamily="34" charset="0"/>
              </a:rPr>
              <a:t>, 26.9.2015.</a:t>
            </a:r>
            <a:endParaRPr lang="de-DE" sz="3100" dirty="0">
              <a:latin typeface="Arial" pitchFamily="34" charset="0"/>
              <a:cs typeface="Arial" pitchFamily="34" charset="0"/>
            </a:endParaRPr>
          </a:p>
        </p:txBody>
      </p:sp>
      <p:sp>
        <p:nvSpPr>
          <p:cNvPr id="4" name="Foliennummernplatzhalter 3"/>
          <p:cNvSpPr>
            <a:spLocks noGrp="1"/>
          </p:cNvSpPr>
          <p:nvPr>
            <p:ph type="sldNum" sz="quarter" idx="12"/>
          </p:nvPr>
        </p:nvSpPr>
        <p:spPr>
          <a:xfrm>
            <a:off x="8532440" y="6165304"/>
            <a:ext cx="457200" cy="476250"/>
          </a:xfrm>
        </p:spPr>
        <p:txBody>
          <a:bodyPr/>
          <a:lstStyle/>
          <a:p>
            <a:fld id="{281C5747-73A3-4629-8A82-6FA8B61A4090}" type="slidenum">
              <a:rPr lang="de-DE" smtClean="0">
                <a:solidFill>
                  <a:schemeClr val="bg2">
                    <a:lumMod val="25000"/>
                  </a:schemeClr>
                </a:solidFill>
                <a:latin typeface="Arial" pitchFamily="34" charset="0"/>
                <a:cs typeface="Arial" pitchFamily="34" charset="0"/>
              </a:rPr>
              <a:pPr/>
              <a:t>1</a:t>
            </a:fld>
            <a:endParaRPr lang="de-DE" dirty="0">
              <a:solidFill>
                <a:schemeClr val="bg2">
                  <a:lumMod val="25000"/>
                </a:schemeClr>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800" dirty="0" smtClean="0">
                <a:solidFill>
                  <a:schemeClr val="bg2">
                    <a:lumMod val="50000"/>
                  </a:schemeClr>
                </a:solidFill>
                <a:latin typeface="Arial" pitchFamily="34" charset="0"/>
                <a:cs typeface="Arial" pitchFamily="34" charset="0"/>
              </a:rPr>
              <a:t>Čovjek</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a:xfrm>
            <a:off x="1403648" y="2132856"/>
            <a:ext cx="7406640" cy="4032448"/>
          </a:xfrm>
        </p:spPr>
        <p:txBody>
          <a:bodyPr>
            <a:normAutofit/>
          </a:bodyPr>
          <a:lstStyle/>
          <a:p>
            <a:pPr>
              <a:buFont typeface="Arial" pitchFamily="34" charset="0"/>
              <a:buChar char="•"/>
            </a:pPr>
            <a:endParaRPr lang="de-DE" sz="2400" dirty="0" smtClean="0">
              <a:latin typeface="Arial" pitchFamily="34" charset="0"/>
              <a:cs typeface="Arial" pitchFamily="34" charset="0"/>
            </a:endParaRPr>
          </a:p>
          <a:p>
            <a:pPr algn="just"/>
            <a:r>
              <a:rPr lang="de-DE" sz="1400" dirty="0" smtClean="0">
                <a:latin typeface="Arial" pitchFamily="34" charset="0"/>
                <a:cs typeface="Arial" pitchFamily="34" charset="0"/>
              </a:rPr>
              <a:t>„</a:t>
            </a:r>
            <a:r>
              <a:rPr lang="vi-VN" sz="1400" i="1" dirty="0" smtClean="0">
                <a:latin typeface="Arial" pitchFamily="34" charset="0"/>
                <a:cs typeface="Arial" pitchFamily="34" charset="0"/>
              </a:rPr>
              <a:t>Čovek je tragično biće kratka veka. Ako mu i pođe za rukom da se probije kroz sve prepreke, savlada sve pretnje i nedaće, i ostvari svoje težnje – neizbežno ga čeka udarac o tako blizu granicu ličnog života</a:t>
            </a:r>
            <a:r>
              <a:rPr lang="de-DE" sz="1400" i="1" dirty="0" smtClean="0">
                <a:latin typeface="Arial" pitchFamily="34" charset="0"/>
                <a:cs typeface="Arial" pitchFamily="34" charset="0"/>
              </a:rPr>
              <a:t>“ </a:t>
            </a:r>
            <a:r>
              <a:rPr lang="vi-VN" sz="1400" i="1" dirty="0" smtClean="0">
                <a:latin typeface="Arial" pitchFamily="34" charset="0"/>
                <a:cs typeface="Arial" pitchFamily="34" charset="0"/>
              </a:rPr>
              <a:t> </a:t>
            </a:r>
            <a:r>
              <a:rPr lang="vi-VN" sz="1400" dirty="0" smtClean="0">
                <a:latin typeface="Arial" pitchFamily="34" charset="0"/>
                <a:cs typeface="Arial" pitchFamily="34" charset="0"/>
              </a:rPr>
              <a:t>(Andrić 1981: 82).</a:t>
            </a:r>
          </a:p>
          <a:p>
            <a:pPr>
              <a:buFont typeface="Arial" pitchFamily="34" charset="0"/>
              <a:buChar char="•"/>
            </a:pPr>
            <a:endParaRPr lang="de-DE" sz="2400" dirty="0" smtClean="0">
              <a:latin typeface="Arial" pitchFamily="34" charset="0"/>
              <a:cs typeface="Arial" pitchFamily="34" charset="0"/>
            </a:endParaRPr>
          </a:p>
          <a:p>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31640" y="1196752"/>
            <a:ext cx="7498080" cy="1143000"/>
          </a:xfrm>
        </p:spPr>
        <p:txBody>
          <a:bodyPr>
            <a:normAutofit/>
          </a:bodyPr>
          <a:lstStyle/>
          <a:p>
            <a:r>
              <a:rPr lang="de-DE" sz="2800" dirty="0" err="1" smtClean="0">
                <a:solidFill>
                  <a:schemeClr val="bg2">
                    <a:lumMod val="50000"/>
                  </a:schemeClr>
                </a:solidFill>
                <a:latin typeface="Arial" pitchFamily="34" charset="0"/>
                <a:cs typeface="Arial" pitchFamily="34" charset="0"/>
              </a:rPr>
              <a:t>Bol</a:t>
            </a:r>
            <a:r>
              <a:rPr lang="de-DE" sz="2800" dirty="0" smtClean="0">
                <a:solidFill>
                  <a:schemeClr val="bg2">
                    <a:lumMod val="50000"/>
                  </a:schemeClr>
                </a:solidFill>
                <a:latin typeface="Arial" pitchFamily="34" charset="0"/>
                <a:cs typeface="Arial" pitchFamily="34" charset="0"/>
              </a:rPr>
              <a:t> i </a:t>
            </a:r>
            <a:r>
              <a:rPr lang="de-DE" sz="2800" dirty="0" err="1" smtClean="0">
                <a:solidFill>
                  <a:schemeClr val="bg2">
                    <a:lumMod val="50000"/>
                  </a:schemeClr>
                </a:solidFill>
                <a:latin typeface="Arial" pitchFamily="34" charset="0"/>
                <a:cs typeface="Arial" pitchFamily="34" charset="0"/>
              </a:rPr>
              <a:t>tuga</a:t>
            </a:r>
            <a:r>
              <a:rPr lang="de-DE" sz="2800" dirty="0" smtClean="0">
                <a:solidFill>
                  <a:schemeClr val="bg2">
                    <a:lumMod val="50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prate</a:t>
            </a: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čovjeka</a:t>
            </a: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kroz</a:t>
            </a:r>
            <a:r>
              <a:rPr lang="de-DE" sz="2400" dirty="0" smtClean="0">
                <a:solidFill>
                  <a:schemeClr val="bg2">
                    <a:lumMod val="25000"/>
                  </a:schemeClr>
                </a:solidFill>
                <a:latin typeface="Arial" pitchFamily="34" charset="0"/>
                <a:cs typeface="Arial" pitchFamily="34" charset="0"/>
              </a:rPr>
              <a:t> život. </a:t>
            </a:r>
            <a:endParaRPr lang="de-DE" sz="2400" dirty="0">
              <a:solidFill>
                <a:schemeClr val="bg2">
                  <a:lumMod val="25000"/>
                </a:schemeClr>
              </a:solidFill>
              <a:latin typeface="Arial" pitchFamily="34" charset="0"/>
              <a:cs typeface="Arial" pitchFamily="34" charset="0"/>
            </a:endParaRPr>
          </a:p>
        </p:txBody>
      </p:sp>
      <p:sp>
        <p:nvSpPr>
          <p:cNvPr id="3" name="Inhaltsplatzhalter 2"/>
          <p:cNvSpPr>
            <a:spLocks noGrp="1"/>
          </p:cNvSpPr>
          <p:nvPr>
            <p:ph idx="1"/>
          </p:nvPr>
        </p:nvSpPr>
        <p:spPr>
          <a:xfrm>
            <a:off x="971600" y="2420888"/>
            <a:ext cx="7498080" cy="2160240"/>
          </a:xfrm>
        </p:spPr>
        <p:txBody>
          <a:bodyPr>
            <a:normAutofit/>
          </a:bodyPr>
          <a:lstStyle/>
          <a:p>
            <a:pPr>
              <a:buNone/>
            </a:pPr>
            <a:endParaRPr lang="de-DE" sz="1400" dirty="0" smtClean="0">
              <a:latin typeface="Arial" pitchFamily="34" charset="0"/>
              <a:cs typeface="Arial" pitchFamily="34" charset="0"/>
            </a:endParaRPr>
          </a:p>
          <a:p>
            <a:pPr algn="just">
              <a:buNone/>
            </a:pPr>
            <a:r>
              <a:rPr lang="de-DE" sz="1400" i="1" dirty="0" smtClean="0">
                <a:latin typeface="Arial" pitchFamily="34" charset="0"/>
                <a:cs typeface="Arial" pitchFamily="34" charset="0"/>
              </a:rPr>
              <a:t>	Šta je </a:t>
            </a:r>
            <a:r>
              <a:rPr lang="de-DE" sz="1400" i="1" dirty="0" err="1" smtClean="0">
                <a:latin typeface="Arial" pitchFamily="34" charset="0"/>
                <a:cs typeface="Arial" pitchFamily="34" charset="0"/>
              </a:rPr>
              <a:t>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me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tišti</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peče</a:t>
            </a:r>
            <a:r>
              <a:rPr lang="de-DE" sz="1400" i="1" dirty="0" smtClean="0">
                <a:latin typeface="Arial" pitchFamily="34" charset="0"/>
                <a:cs typeface="Arial" pitchFamily="34" charset="0"/>
              </a:rPr>
              <a:t> do </a:t>
            </a:r>
            <a:r>
              <a:rPr lang="de-DE" sz="1400" i="1" dirty="0" err="1" smtClean="0">
                <a:latin typeface="Arial" pitchFamily="34" charset="0"/>
                <a:cs typeface="Arial" pitchFamily="34" charset="0"/>
              </a:rPr>
              <a:t>nepodnošljivog</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bola</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Ništa</a:t>
            </a:r>
            <a:r>
              <a:rPr lang="de-DE" sz="1400" i="1" dirty="0" smtClean="0">
                <a:latin typeface="Arial" pitchFamily="34" charset="0"/>
                <a:cs typeface="Arial" pitchFamily="34" charset="0"/>
              </a:rPr>
              <a:t>. Nešto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dolazi</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prolazi</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svaki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put</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nosi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drugo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ime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ali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uvek</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peče</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muči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jednako</a:t>
            </a:r>
            <a:r>
              <a:rPr lang="de-DE" sz="1400" i="1" dirty="0" smtClean="0">
                <a:latin typeface="Arial" pitchFamily="34" charset="0"/>
                <a:cs typeface="Arial" pitchFamily="34" charset="0"/>
              </a:rPr>
              <a:t>. Nešto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je </a:t>
            </a:r>
            <a:r>
              <a:rPr lang="de-DE" sz="1400" i="1" dirty="0" err="1" smtClean="0">
                <a:latin typeface="Arial" pitchFamily="34" charset="0"/>
                <a:cs typeface="Arial" pitchFamily="34" charset="0"/>
              </a:rPr>
              <a:t>postalo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sa</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čovekom</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prvim</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blescima</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njegove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svesti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pre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nego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je </a:t>
            </a:r>
            <a:r>
              <a:rPr lang="de-DE" sz="1400" i="1" dirty="0" err="1" smtClean="0">
                <a:latin typeface="Arial" pitchFamily="34" charset="0"/>
                <a:cs typeface="Arial" pitchFamily="34" charset="0"/>
              </a:rPr>
              <a:t>mogao</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pomisliti</a:t>
            </a:r>
            <a:r>
              <a:rPr lang="de-DE" sz="1400" i="1" dirty="0" smtClean="0">
                <a:latin typeface="Arial" pitchFamily="34" charset="0"/>
                <a:cs typeface="Arial" pitchFamily="34" charset="0"/>
              </a:rPr>
              <a:t> da </a:t>
            </a:r>
            <a:r>
              <a:rPr lang="de-DE" sz="1400" i="1" dirty="0" err="1" smtClean="0">
                <a:latin typeface="Arial" pitchFamily="34" charset="0"/>
                <a:cs typeface="Arial" pitchFamily="34" charset="0"/>
              </a:rPr>
              <a:t>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nazove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nekim</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imenom</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zabeleži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nekim</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znakom</a:t>
            </a:r>
            <a:r>
              <a:rPr lang="de-DE" sz="1400" i="1" dirty="0" smtClean="0">
                <a:latin typeface="Arial" pitchFamily="34" charset="0"/>
                <a:cs typeface="Arial" pitchFamily="34" charset="0"/>
              </a:rPr>
              <a:t>. Nešto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danas</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nije</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mogučno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tačno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označiti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ni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izraziti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ali</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što</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peče</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boli</a:t>
            </a:r>
            <a:r>
              <a:rPr lang="de-DE" sz="1400" i="1" dirty="0" smtClean="0">
                <a:latin typeface="Arial" pitchFamily="34" charset="0"/>
                <a:cs typeface="Arial" pitchFamily="34" charset="0"/>
              </a:rPr>
              <a:t> i </a:t>
            </a:r>
            <a:r>
              <a:rPr lang="de-DE" sz="1400" i="1" dirty="0" err="1" smtClean="0">
                <a:latin typeface="Arial" pitchFamily="34" charset="0"/>
                <a:cs typeface="Arial" pitchFamily="34" charset="0"/>
              </a:rPr>
              <a:t>ubija</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životnu</a:t>
            </a:r>
            <a:r>
              <a:rPr lang="de-DE" sz="1400" i="1" dirty="0" smtClean="0">
                <a:latin typeface="Arial" pitchFamily="34" charset="0"/>
                <a:cs typeface="Arial" pitchFamily="34" charset="0"/>
              </a:rPr>
              <a:t> </a:t>
            </a:r>
            <a:r>
              <a:rPr lang="de-DE" sz="1400" i="1" dirty="0" err="1" smtClean="0">
                <a:latin typeface="Arial" pitchFamily="34" charset="0"/>
                <a:cs typeface="Arial" pitchFamily="34" charset="0"/>
              </a:rPr>
              <a:t>radost</a:t>
            </a:r>
            <a:r>
              <a:rPr lang="de-DE" sz="1400" i="1" dirty="0" smtClean="0">
                <a:latin typeface="Arial" pitchFamily="34" charset="0"/>
                <a:cs typeface="Arial" pitchFamily="34" charset="0"/>
              </a:rPr>
              <a:t> i život sam (</a:t>
            </a:r>
            <a:r>
              <a:rPr lang="de-DE" sz="1400" dirty="0" err="1" smtClean="0">
                <a:latin typeface="Arial" pitchFamily="34" charset="0"/>
                <a:cs typeface="Arial" pitchFamily="34" charset="0"/>
              </a:rPr>
              <a:t>Andrić</a:t>
            </a:r>
            <a:r>
              <a:rPr lang="de-DE" sz="1400" dirty="0" smtClean="0">
                <a:latin typeface="Arial" pitchFamily="34" charset="0"/>
                <a:cs typeface="Arial" pitchFamily="34" charset="0"/>
              </a:rPr>
              <a:t> 1981: 211).</a:t>
            </a:r>
          </a:p>
          <a:p>
            <a:pPr>
              <a:buNone/>
            </a:pPr>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11</a:t>
            </a:fld>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800" dirty="0" err="1" smtClean="0">
                <a:solidFill>
                  <a:schemeClr val="bg2">
                    <a:lumMod val="50000"/>
                  </a:schemeClr>
                </a:solidFill>
                <a:latin typeface="Arial" pitchFamily="34" charset="0"/>
                <a:cs typeface="Arial" pitchFamily="34" charset="0"/>
              </a:rPr>
              <a:t>Ljudska</a:t>
            </a:r>
            <a:r>
              <a:rPr lang="de-DE" sz="2800" dirty="0" smtClean="0">
                <a:solidFill>
                  <a:schemeClr val="bg2">
                    <a:lumMod val="50000"/>
                  </a:schemeClr>
                </a:solidFill>
                <a:latin typeface="Arial" pitchFamily="34" charset="0"/>
                <a:cs typeface="Arial" pitchFamily="34" charset="0"/>
              </a:rPr>
              <a:t> </a:t>
            </a:r>
            <a:r>
              <a:rPr lang="de-DE" sz="2800" dirty="0" err="1" smtClean="0">
                <a:solidFill>
                  <a:schemeClr val="bg2">
                    <a:lumMod val="50000"/>
                  </a:schemeClr>
                </a:solidFill>
                <a:latin typeface="Arial" pitchFamily="34" charset="0"/>
                <a:cs typeface="Arial" pitchFamily="34" charset="0"/>
              </a:rPr>
              <a:t>sudbina</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a:xfrm>
            <a:off x="1432560" y="1850064"/>
            <a:ext cx="7406640" cy="2082992"/>
          </a:xfrm>
        </p:spPr>
        <p:txBody>
          <a:bodyPr>
            <a:normAutofit fontScale="70000" lnSpcReduction="20000"/>
          </a:bodyPr>
          <a:lstStyle/>
          <a:p>
            <a:pPr>
              <a:lnSpc>
                <a:spcPct val="120000"/>
              </a:lnSpc>
            </a:pPr>
            <a:endParaRPr lang="de-DE" sz="2400" dirty="0" smtClean="0">
              <a:latin typeface="Arial" pitchFamily="34" charset="0"/>
              <a:cs typeface="Arial" pitchFamily="34" charset="0"/>
            </a:endParaRPr>
          </a:p>
          <a:p>
            <a:pPr algn="just">
              <a:lnSpc>
                <a:spcPct val="120000"/>
              </a:lnSpc>
            </a:pPr>
            <a:r>
              <a:rPr lang="de-DE" sz="2000" i="1" dirty="0" smtClean="0">
                <a:latin typeface="Arial" pitchFamily="34" charset="0"/>
                <a:cs typeface="Arial" pitchFamily="34" charset="0"/>
              </a:rPr>
              <a:t>„</a:t>
            </a:r>
            <a:r>
              <a:rPr lang="vi-VN" sz="2000" i="1" dirty="0" smtClean="0">
                <a:latin typeface="Arial" pitchFamily="34" charset="0"/>
                <a:cs typeface="Arial" pitchFamily="34" charset="0"/>
              </a:rPr>
              <a:t>Zla sudbina čovekova izgleda da je više usađena u čoveku, u samom biću njegovom, nego što mu je nametnuta prilikama docnijeg života. To se najbolje vidi po deci koja, dok su još nejaka i nevina, bez ikakve nužde teže svemu onome što će biti razlog njihovih patnja u docnijem životu. Deca se igraju svega onoga od čega docnije strada i njihova duša i telo: rata, svatova, trgovine, žandara i hajduka. Podržavaju starijima, odgovorićete mi. Ali, zašto onda redovno u onome što je telesno i silovito u životu starijih? Pitam ja. To pokazuje da je život u svojoj klici vezan za zlom, ako nije i sam po sebi zlo</a:t>
            </a:r>
            <a:r>
              <a:rPr lang="de-DE" sz="2000" i="1" dirty="0" smtClean="0">
                <a:latin typeface="Arial" pitchFamily="34" charset="0"/>
                <a:cs typeface="Arial" pitchFamily="34" charset="0"/>
              </a:rPr>
              <a:t>“</a:t>
            </a:r>
            <a:r>
              <a:rPr lang="vi-VN" sz="2000" i="1" dirty="0" smtClean="0">
                <a:latin typeface="Arial" pitchFamily="34" charset="0"/>
                <a:cs typeface="Arial" pitchFamily="34" charset="0"/>
              </a:rPr>
              <a:t> </a:t>
            </a:r>
            <a:r>
              <a:rPr lang="vi-VN" sz="2000" dirty="0" smtClean="0">
                <a:latin typeface="Arial" pitchFamily="34" charset="0"/>
                <a:cs typeface="Arial" pitchFamily="34" charset="0"/>
              </a:rPr>
              <a:t>(Andrić 1981: 181).</a:t>
            </a:r>
            <a:r>
              <a:rPr lang="vi-VN" sz="2000" i="1" dirty="0" smtClean="0">
                <a:latin typeface="Arial" pitchFamily="34" charset="0"/>
                <a:cs typeface="Arial" pitchFamily="34" charset="0"/>
              </a:rPr>
              <a:t> </a:t>
            </a:r>
            <a:endParaRPr lang="vi-VN" sz="2000" dirty="0" smtClean="0">
              <a:latin typeface="Arial" pitchFamily="34" charset="0"/>
              <a:cs typeface="Arial" pitchFamily="34" charset="0"/>
            </a:endParaRPr>
          </a:p>
          <a:p>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12</a:t>
            </a:fld>
            <a:endParaRPr 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32560" y="359898"/>
            <a:ext cx="7406640" cy="1268902"/>
          </a:xfrm>
        </p:spPr>
        <p:txBody>
          <a:bodyPr>
            <a:normAutofit/>
          </a:bodyPr>
          <a:lstStyle/>
          <a:p>
            <a:r>
              <a:rPr lang="de-DE" sz="2800" dirty="0" smtClean="0">
                <a:solidFill>
                  <a:schemeClr val="bg2">
                    <a:lumMod val="50000"/>
                  </a:schemeClr>
                </a:solidFill>
                <a:latin typeface="Arial" pitchFamily="34" charset="0"/>
                <a:cs typeface="Arial" pitchFamily="34" charset="0"/>
              </a:rPr>
              <a:t>Smrt </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a:xfrm>
            <a:off x="1432560" y="1850064"/>
            <a:ext cx="7406640" cy="1794960"/>
          </a:xfrm>
        </p:spPr>
        <p:txBody>
          <a:bodyPr>
            <a:normAutofit fontScale="55000" lnSpcReduction="20000"/>
          </a:bodyPr>
          <a:lstStyle/>
          <a:p>
            <a:pPr algn="just">
              <a:lnSpc>
                <a:spcPct val="120000"/>
              </a:lnSpc>
            </a:pPr>
            <a:r>
              <a:rPr lang="de-DE" sz="2200" i="1" dirty="0" smtClean="0">
                <a:latin typeface="Arial" pitchFamily="34" charset="0"/>
                <a:cs typeface="Arial" pitchFamily="34" charset="0"/>
              </a:rPr>
              <a:t>„</a:t>
            </a:r>
            <a:r>
              <a:rPr lang="vi-VN" sz="2200" i="1" dirty="0" smtClean="0">
                <a:latin typeface="Arial" pitchFamily="34" charset="0"/>
                <a:cs typeface="Arial" pitchFamily="34" charset="0"/>
              </a:rPr>
              <a:t>Kad vam umre neko drag i blizak, vi tek tada pravo i potpuno sagledate ono što ste ranije samo naslućivali i o čemu ste često razmišljali. To jest: ukaže vam se sva ogromna i strašna nesrazmera između nestalnosti, krhkosti i kratkoće ovog našeg ličnog života, s jedne strane, i svih naših osećanja, shvatanja, planova, pothvata, želja i potreba s druge. I čovek se tada krši i savija, manji od crva i slabiji od slamke, umire bez bolesti i smrti, oboren i satrven samom činjenicom da je takva apsurdna nesrazmera mogućna, i da je organski utkana u samu osnovu našeg postojanja, u ono što mi pogrešno i neopravdano smatramo i nazivamo našim životom. Živimo od iluzija, od njih i ginemo </a:t>
            </a:r>
            <a:r>
              <a:rPr lang="de-DE" sz="2200" i="1" dirty="0" smtClean="0">
                <a:latin typeface="Arial" pitchFamily="34" charset="0"/>
                <a:cs typeface="Arial" pitchFamily="34" charset="0"/>
              </a:rPr>
              <a:t>„ </a:t>
            </a:r>
            <a:r>
              <a:rPr lang="vi-VN" sz="2200" i="1" dirty="0" smtClean="0">
                <a:latin typeface="Arial" pitchFamily="34" charset="0"/>
                <a:cs typeface="Arial" pitchFamily="34" charset="0"/>
              </a:rPr>
              <a:t>(</a:t>
            </a:r>
            <a:r>
              <a:rPr lang="vi-VN" sz="2200" dirty="0" smtClean="0">
                <a:latin typeface="Arial" pitchFamily="34" charset="0"/>
                <a:cs typeface="Arial" pitchFamily="34" charset="0"/>
              </a:rPr>
              <a:t>Andrić 1981: 141).</a:t>
            </a:r>
          </a:p>
          <a:p>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13</a:t>
            </a:fld>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bs-Latn-BA" sz="2800" dirty="0" smtClean="0">
                <a:solidFill>
                  <a:schemeClr val="bg2">
                    <a:lumMod val="50000"/>
                  </a:schemeClr>
                </a:solidFill>
                <a:latin typeface="Arial" pitchFamily="34" charset="0"/>
                <a:cs typeface="Arial" pitchFamily="34" charset="0"/>
              </a:rPr>
              <a:t>Literatura</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p:txBody>
          <a:bodyPr>
            <a:normAutofit/>
          </a:bodyPr>
          <a:lstStyle/>
          <a:p>
            <a:r>
              <a:rPr lang="de-DE" sz="2400" dirty="0" err="1" smtClean="0">
                <a:solidFill>
                  <a:schemeClr val="bg2">
                    <a:lumMod val="25000"/>
                  </a:schemeClr>
                </a:solidFill>
                <a:latin typeface="Arial" pitchFamily="34" charset="0"/>
                <a:cs typeface="Arial" pitchFamily="34" charset="0"/>
              </a:rPr>
              <a:t>Andrić</a:t>
            </a:r>
            <a:r>
              <a:rPr lang="de-DE" sz="2400" dirty="0" smtClean="0">
                <a:solidFill>
                  <a:schemeClr val="bg2">
                    <a:lumMod val="25000"/>
                  </a:schemeClr>
                </a:solidFill>
                <a:latin typeface="Arial" pitchFamily="34" charset="0"/>
                <a:cs typeface="Arial" pitchFamily="34" charset="0"/>
              </a:rPr>
              <a:t>, 1981: </a:t>
            </a:r>
            <a:r>
              <a:rPr lang="de-DE" sz="2400" dirty="0" err="1" smtClean="0">
                <a:solidFill>
                  <a:schemeClr val="bg2">
                    <a:lumMod val="25000"/>
                  </a:schemeClr>
                </a:solidFill>
                <a:latin typeface="Arial" pitchFamily="34" charset="0"/>
                <a:cs typeface="Arial" pitchFamily="34" charset="0"/>
              </a:rPr>
              <a:t>Znakovi</a:t>
            </a:r>
            <a:r>
              <a:rPr lang="de-DE" sz="2400" dirty="0" smtClean="0">
                <a:solidFill>
                  <a:schemeClr val="bg2">
                    <a:lumMod val="25000"/>
                  </a:schemeClr>
                </a:solidFill>
                <a:latin typeface="Arial" pitchFamily="34" charset="0"/>
                <a:cs typeface="Arial" pitchFamily="34" charset="0"/>
              </a:rPr>
              <a:t> pored </a:t>
            </a:r>
            <a:r>
              <a:rPr lang="de-DE" sz="2400" dirty="0" err="1" smtClean="0">
                <a:solidFill>
                  <a:schemeClr val="bg2">
                    <a:lumMod val="25000"/>
                  </a:schemeClr>
                </a:solidFill>
                <a:latin typeface="Arial" pitchFamily="34" charset="0"/>
                <a:cs typeface="Arial" pitchFamily="34" charset="0"/>
              </a:rPr>
              <a:t>puta.Beograd</a:t>
            </a:r>
            <a:r>
              <a:rPr lang="de-DE" sz="2400" dirty="0" smtClean="0">
                <a:solidFill>
                  <a:schemeClr val="bg2">
                    <a:lumMod val="25000"/>
                  </a:schemeClr>
                </a:solidFill>
                <a:latin typeface="Arial" pitchFamily="34" charset="0"/>
                <a:cs typeface="Arial" pitchFamily="34" charset="0"/>
              </a:rPr>
              <a:t>. </a:t>
            </a:r>
            <a:endParaRPr lang="de-DE" sz="2400" dirty="0">
              <a:solidFill>
                <a:schemeClr val="bg2">
                  <a:lumMod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14</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2627784" y="1844824"/>
            <a:ext cx="4651608" cy="3019096"/>
          </a:xfrm>
        </p:spPr>
        <p:txBody>
          <a:bodyPr>
            <a:normAutofit/>
          </a:bodyPr>
          <a:lstStyle/>
          <a:p>
            <a:r>
              <a:rPr lang="de-DE" sz="2800" b="1" i="1" dirty="0" smtClean="0">
                <a:solidFill>
                  <a:schemeClr val="bg2">
                    <a:lumMod val="50000"/>
                  </a:schemeClr>
                </a:solidFill>
                <a:latin typeface="Arial" pitchFamily="34" charset="0"/>
                <a:cs typeface="Arial" pitchFamily="34" charset="0"/>
              </a:rPr>
              <a:t>Sadržaj </a:t>
            </a:r>
            <a:endParaRPr lang="bs-Latn-BA" sz="2800" b="1" i="1" u="sng" dirty="0" smtClean="0">
              <a:solidFill>
                <a:schemeClr val="bg2">
                  <a:lumMod val="50000"/>
                </a:schemeClr>
              </a:solidFill>
              <a:latin typeface="Arial" pitchFamily="34" charset="0"/>
              <a:cs typeface="Arial" pitchFamily="34" charset="0"/>
            </a:endParaRPr>
          </a:p>
          <a:p>
            <a:pPr>
              <a:buFont typeface="Arial" pitchFamily="34" charset="0"/>
              <a:buChar char="•"/>
            </a:pPr>
            <a:r>
              <a:rPr lang="bs-Latn-BA" dirty="0" smtClean="0">
                <a:solidFill>
                  <a:schemeClr val="bg2">
                    <a:lumMod val="25000"/>
                  </a:schemeClr>
                </a:solidFill>
                <a:latin typeface="Arial" pitchFamily="34" charset="0"/>
                <a:cs typeface="Arial" pitchFamily="34" charset="0"/>
              </a:rPr>
              <a:t> </a:t>
            </a:r>
            <a:r>
              <a:rPr lang="de-DE" sz="2400" b="1" dirty="0" smtClean="0">
                <a:solidFill>
                  <a:schemeClr val="bg2">
                    <a:lumMod val="25000"/>
                  </a:schemeClr>
                </a:solidFill>
                <a:latin typeface="Arial" pitchFamily="34" charset="0"/>
                <a:cs typeface="Arial" pitchFamily="34" charset="0"/>
              </a:rPr>
              <a:t>Uvod</a:t>
            </a:r>
          </a:p>
          <a:p>
            <a:pPr>
              <a:buFont typeface="Arial" pitchFamily="34" charset="0"/>
              <a:buChar char="•"/>
            </a:pPr>
            <a:r>
              <a:rPr lang="de-DE" sz="2400" b="1" dirty="0" smtClean="0">
                <a:solidFill>
                  <a:schemeClr val="bg2">
                    <a:lumMod val="25000"/>
                  </a:schemeClr>
                </a:solidFill>
                <a:latin typeface="Arial" pitchFamily="34" charset="0"/>
                <a:cs typeface="Arial" pitchFamily="34" charset="0"/>
              </a:rPr>
              <a:t> Definicija života</a:t>
            </a:r>
          </a:p>
          <a:p>
            <a:pPr>
              <a:buFont typeface="Arial" pitchFamily="34" charset="0"/>
              <a:buChar char="•"/>
            </a:pPr>
            <a:r>
              <a:rPr lang="bs-Latn-BA" sz="2400" dirty="0" smtClean="0">
                <a:solidFill>
                  <a:schemeClr val="bg2">
                    <a:lumMod val="25000"/>
                  </a:schemeClr>
                </a:solidFill>
                <a:latin typeface="Arial" pitchFamily="34" charset="0"/>
                <a:cs typeface="Arial" pitchFamily="34" charset="0"/>
              </a:rPr>
              <a:t> </a:t>
            </a:r>
            <a:r>
              <a:rPr lang="de-DE" sz="2400" b="1" dirty="0" smtClean="0">
                <a:solidFill>
                  <a:schemeClr val="bg2">
                    <a:lumMod val="25000"/>
                  </a:schemeClr>
                </a:solidFill>
                <a:latin typeface="Arial" pitchFamily="34" charset="0"/>
                <a:cs typeface="Arial" pitchFamily="34" charset="0"/>
              </a:rPr>
              <a:t>Kategorije</a:t>
            </a:r>
          </a:p>
          <a:p>
            <a:pPr>
              <a:buFont typeface="Arial" pitchFamily="34" charset="0"/>
              <a:buChar char="•"/>
            </a:pPr>
            <a:r>
              <a:rPr lang="bs-Latn-BA" sz="2400" b="1" dirty="0" smtClean="0">
                <a:solidFill>
                  <a:schemeClr val="bg2">
                    <a:lumMod val="25000"/>
                  </a:schemeClr>
                </a:solidFill>
                <a:latin typeface="Arial" pitchFamily="34" charset="0"/>
                <a:cs typeface="Arial" pitchFamily="34" charset="0"/>
              </a:rPr>
              <a:t> Literatura</a:t>
            </a:r>
            <a:endParaRPr lang="de-DE" sz="2400" b="1" dirty="0" smtClean="0">
              <a:solidFill>
                <a:schemeClr val="bg2">
                  <a:lumMod val="25000"/>
                </a:schemeClr>
              </a:solidFill>
              <a:latin typeface="Arial" pitchFamily="34" charset="0"/>
              <a:cs typeface="Arial" pitchFamily="34" charset="0"/>
            </a:endParaRPr>
          </a:p>
          <a:p>
            <a:endParaRPr lang="de-DE" dirty="0"/>
          </a:p>
        </p:txBody>
      </p:sp>
      <p:sp>
        <p:nvSpPr>
          <p:cNvPr id="4" name="Foliennummernplatzhalter 3"/>
          <p:cNvSpPr>
            <a:spLocks noGrp="1"/>
          </p:cNvSpPr>
          <p:nvPr>
            <p:ph type="sldNum" sz="quarter" idx="12"/>
          </p:nvPr>
        </p:nvSpPr>
        <p:spPr/>
        <p:txBody>
          <a:bodyPr/>
          <a:lstStyle/>
          <a:p>
            <a:fld id="{281C5747-73A3-4629-8A82-6FA8B61A4090}" type="slidenum">
              <a:rPr lang="de-DE" smtClean="0"/>
              <a:pPr/>
              <a:t>2</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475656" y="2060848"/>
            <a:ext cx="6163776" cy="2371024"/>
          </a:xfrm>
        </p:spPr>
        <p:txBody>
          <a:bodyPr>
            <a:normAutofit/>
          </a:bodyPr>
          <a:lstStyle/>
          <a:p>
            <a:r>
              <a:rPr lang="de-DE" sz="2400" dirty="0" smtClean="0">
                <a:latin typeface="Arial" pitchFamily="34" charset="0"/>
                <a:cs typeface="Arial" pitchFamily="34" charset="0"/>
              </a:rPr>
              <a:t> </a:t>
            </a:r>
            <a:r>
              <a:rPr lang="de-DE" sz="2800" b="1" i="1" dirty="0" smtClean="0">
                <a:solidFill>
                  <a:schemeClr val="bg2">
                    <a:lumMod val="50000"/>
                  </a:schemeClr>
                </a:solidFill>
                <a:latin typeface="Arial" pitchFamily="34" charset="0"/>
                <a:cs typeface="Arial" pitchFamily="34" charset="0"/>
              </a:rPr>
              <a:t>Uvod</a:t>
            </a:r>
          </a:p>
          <a:p>
            <a:endParaRPr lang="de-DE" sz="1100" dirty="0" smtClean="0">
              <a:latin typeface="Arial" pitchFamily="34" charset="0"/>
              <a:cs typeface="Arial" pitchFamily="34" charset="0"/>
            </a:endParaRPr>
          </a:p>
          <a:p>
            <a:pPr>
              <a:buFont typeface="Arial" pitchFamily="34" charset="0"/>
              <a:buChar char="•"/>
            </a:pPr>
            <a:r>
              <a:rPr lang="de-DE" sz="2400" dirty="0" smtClean="0">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Misli</a:t>
            </a:r>
            <a:r>
              <a:rPr lang="de-DE" sz="2400" dirty="0" smtClean="0">
                <a:solidFill>
                  <a:schemeClr val="bg2">
                    <a:lumMod val="25000"/>
                  </a:schemeClr>
                </a:solidFill>
                <a:latin typeface="Arial" pitchFamily="34" charset="0"/>
                <a:cs typeface="Arial" pitchFamily="34" charset="0"/>
              </a:rPr>
              <a:t> o </a:t>
            </a:r>
            <a:r>
              <a:rPr lang="de-DE" sz="2400" dirty="0" err="1" smtClean="0">
                <a:solidFill>
                  <a:schemeClr val="bg2">
                    <a:lumMod val="25000"/>
                  </a:schemeClr>
                </a:solidFill>
                <a:latin typeface="Arial" pitchFamily="34" charset="0"/>
                <a:cs typeface="Arial" pitchFamily="34" charset="0"/>
              </a:rPr>
              <a:t>svijetu</a:t>
            </a:r>
            <a:r>
              <a:rPr lang="de-DE" sz="2400" dirty="0" smtClean="0">
                <a:solidFill>
                  <a:schemeClr val="bg2">
                    <a:lumMod val="25000"/>
                  </a:schemeClr>
                </a:solidFill>
                <a:latin typeface="Arial" pitchFamily="34" charset="0"/>
                <a:cs typeface="Arial" pitchFamily="34" charset="0"/>
              </a:rPr>
              <a:t>, životu, </a:t>
            </a:r>
            <a:r>
              <a:rPr lang="de-DE" sz="2400" dirty="0" err="1" smtClean="0">
                <a:solidFill>
                  <a:schemeClr val="bg2">
                    <a:lumMod val="25000"/>
                  </a:schemeClr>
                </a:solidFill>
                <a:latin typeface="Arial" pitchFamily="34" charset="0"/>
                <a:cs typeface="Arial" pitchFamily="34" charset="0"/>
              </a:rPr>
              <a:t>ljudima</a:t>
            </a: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realijama</a:t>
            </a:r>
            <a:r>
              <a:rPr lang="de-DE" sz="2400" dirty="0" smtClean="0">
                <a:solidFill>
                  <a:schemeClr val="bg2">
                    <a:lumMod val="25000"/>
                  </a:schemeClr>
                </a:solidFill>
                <a:latin typeface="Arial" pitchFamily="34" charset="0"/>
                <a:cs typeface="Arial" pitchFamily="34" charset="0"/>
              </a:rPr>
              <a:t>, </a:t>
            </a:r>
          </a:p>
          <a:p>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ljubavi</a:t>
            </a:r>
            <a:r>
              <a:rPr lang="de-DE" sz="2400" dirty="0" smtClean="0">
                <a:solidFill>
                  <a:schemeClr val="bg2">
                    <a:lumMod val="25000"/>
                  </a:schemeClr>
                </a:solidFill>
                <a:latin typeface="Arial" pitchFamily="34" charset="0"/>
                <a:cs typeface="Arial" pitchFamily="34" charset="0"/>
              </a:rPr>
              <a:t> i </a:t>
            </a:r>
            <a:r>
              <a:rPr lang="de-DE" sz="2400" dirty="0" err="1" smtClean="0">
                <a:solidFill>
                  <a:schemeClr val="bg2">
                    <a:lumMod val="25000"/>
                  </a:schemeClr>
                </a:solidFill>
                <a:latin typeface="Arial" pitchFamily="34" charset="0"/>
                <a:cs typeface="Arial" pitchFamily="34" charset="0"/>
              </a:rPr>
              <a:t>smrti</a:t>
            </a:r>
            <a:endParaRPr lang="de-DE" sz="2400" dirty="0" smtClean="0">
              <a:solidFill>
                <a:schemeClr val="bg2">
                  <a:lumMod val="25000"/>
                </a:schemeClr>
              </a:solidFill>
              <a:latin typeface="Arial" pitchFamily="34" charset="0"/>
              <a:cs typeface="Arial" pitchFamily="34" charset="0"/>
            </a:endParaRPr>
          </a:p>
          <a:p>
            <a:pPr>
              <a:buFont typeface="Arial" pitchFamily="34" charset="0"/>
              <a:buChar char="•"/>
            </a:pP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Najstarija</a:t>
            </a: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bilješka</a:t>
            </a:r>
            <a:r>
              <a:rPr lang="de-DE" sz="2400" dirty="0" smtClean="0">
                <a:solidFill>
                  <a:schemeClr val="bg2">
                    <a:lumMod val="25000"/>
                  </a:schemeClr>
                </a:solidFill>
                <a:latin typeface="Arial" pitchFamily="34" charset="0"/>
                <a:cs typeface="Arial" pitchFamily="34" charset="0"/>
              </a:rPr>
              <a:t> </a:t>
            </a:r>
            <a:r>
              <a:rPr lang="de-DE" sz="2400" dirty="0" err="1" smtClean="0">
                <a:solidFill>
                  <a:schemeClr val="bg2">
                    <a:lumMod val="25000"/>
                  </a:schemeClr>
                </a:solidFill>
                <a:latin typeface="Arial" pitchFamily="34" charset="0"/>
                <a:cs typeface="Arial" pitchFamily="34" charset="0"/>
              </a:rPr>
              <a:t>iz</a:t>
            </a:r>
            <a:r>
              <a:rPr lang="de-DE" sz="2400" dirty="0" smtClean="0">
                <a:solidFill>
                  <a:schemeClr val="bg2">
                    <a:lumMod val="25000"/>
                  </a:schemeClr>
                </a:solidFill>
                <a:latin typeface="Arial" pitchFamily="34" charset="0"/>
                <a:cs typeface="Arial" pitchFamily="34" charset="0"/>
              </a:rPr>
              <a:t> 1916. </a:t>
            </a:r>
            <a:r>
              <a:rPr lang="de-DE" sz="2400" dirty="0" err="1" smtClean="0">
                <a:solidFill>
                  <a:schemeClr val="bg2">
                    <a:lumMod val="25000"/>
                  </a:schemeClr>
                </a:solidFill>
                <a:latin typeface="Arial" pitchFamily="34" charset="0"/>
                <a:cs typeface="Arial" pitchFamily="34" charset="0"/>
              </a:rPr>
              <a:t>godine</a:t>
            </a:r>
            <a:r>
              <a:rPr lang="de-DE" sz="2400" dirty="0" smtClean="0">
                <a:solidFill>
                  <a:schemeClr val="bg2">
                    <a:lumMod val="25000"/>
                  </a:schemeClr>
                </a:solidFill>
                <a:latin typeface="Arial" pitchFamily="34" charset="0"/>
                <a:cs typeface="Arial" pitchFamily="34" charset="0"/>
              </a:rPr>
              <a:t> </a:t>
            </a:r>
          </a:p>
          <a:p>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3</a:t>
            </a:fld>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35608" y="1447800"/>
            <a:ext cx="7528880" cy="2773288"/>
          </a:xfrm>
        </p:spPr>
        <p:txBody>
          <a:bodyPr>
            <a:normAutofit/>
          </a:bodyPr>
          <a:lstStyle/>
          <a:p>
            <a:pPr>
              <a:buNone/>
            </a:pPr>
            <a:r>
              <a:rPr lang="de-DE" sz="2800" b="1" dirty="0" smtClean="0">
                <a:solidFill>
                  <a:schemeClr val="bg2">
                    <a:lumMod val="50000"/>
                  </a:schemeClr>
                </a:solidFill>
                <a:latin typeface="Arial" pitchFamily="34" charset="0"/>
                <a:cs typeface="Arial" pitchFamily="34" charset="0"/>
              </a:rPr>
              <a:t>Definicija  života </a:t>
            </a:r>
          </a:p>
          <a:p>
            <a:pPr>
              <a:buNone/>
            </a:pPr>
            <a:endParaRPr lang="de-DE" sz="1100" dirty="0" smtClean="0">
              <a:solidFill>
                <a:schemeClr val="bg2">
                  <a:lumMod val="50000"/>
                </a:schemeClr>
              </a:solidFill>
              <a:latin typeface="Arial" pitchFamily="34" charset="0"/>
              <a:cs typeface="Arial" pitchFamily="34" charset="0"/>
            </a:endParaRPr>
          </a:p>
          <a:p>
            <a:r>
              <a:rPr lang="de-DE" sz="2400" i="1" dirty="0" smtClean="0">
                <a:solidFill>
                  <a:schemeClr val="bg2">
                    <a:lumMod val="25000"/>
                  </a:schemeClr>
                </a:solidFill>
                <a:latin typeface="Arial" pitchFamily="34" charset="0"/>
                <a:cs typeface="Arial" pitchFamily="34" charset="0"/>
              </a:rPr>
              <a:t>„</a:t>
            </a:r>
            <a:r>
              <a:rPr lang="de-DE" sz="2400" i="1" dirty="0" err="1" smtClean="0">
                <a:solidFill>
                  <a:schemeClr val="bg2">
                    <a:lumMod val="25000"/>
                  </a:schemeClr>
                </a:solidFill>
                <a:latin typeface="Arial" pitchFamily="34" charset="0"/>
                <a:cs typeface="Arial" pitchFamily="34" charset="0"/>
              </a:rPr>
              <a:t>Ovaj</a:t>
            </a:r>
            <a:r>
              <a:rPr lang="de-DE" sz="2400" i="1" dirty="0" smtClean="0">
                <a:solidFill>
                  <a:schemeClr val="bg2">
                    <a:lumMod val="25000"/>
                  </a:schemeClr>
                </a:solidFill>
                <a:latin typeface="Arial" pitchFamily="34" charset="0"/>
                <a:cs typeface="Arial" pitchFamily="34" charset="0"/>
              </a:rPr>
              <a:t> život </a:t>
            </a:r>
            <a:r>
              <a:rPr lang="de-DE" sz="2400" i="1" dirty="0" err="1" smtClean="0">
                <a:solidFill>
                  <a:schemeClr val="bg2">
                    <a:lumMod val="25000"/>
                  </a:schemeClr>
                </a:solidFill>
                <a:latin typeface="Arial" pitchFamily="34" charset="0"/>
                <a:cs typeface="Arial" pitchFamily="34" charset="0"/>
              </a:rPr>
              <a:t>koji</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živite</a:t>
            </a:r>
            <a:r>
              <a:rPr lang="de-DE" sz="2400" i="1" dirty="0" smtClean="0">
                <a:solidFill>
                  <a:schemeClr val="bg2">
                    <a:lumMod val="25000"/>
                  </a:schemeClr>
                </a:solidFill>
                <a:latin typeface="Arial" pitchFamily="34" charset="0"/>
                <a:cs typeface="Arial" pitchFamily="34" charset="0"/>
              </a:rPr>
              <a:t> je </a:t>
            </a:r>
            <a:r>
              <a:rPr lang="de-DE" sz="2400" i="1" dirty="0" err="1" smtClean="0">
                <a:solidFill>
                  <a:schemeClr val="bg2">
                    <a:lumMod val="25000"/>
                  </a:schemeClr>
                </a:solidFill>
                <a:latin typeface="Arial" pitchFamily="34" charset="0"/>
                <a:cs typeface="Arial" pitchFamily="34" charset="0"/>
              </a:rPr>
              <a:t>samo</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dio</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ovog</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cjelokupnog</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postojanja</a:t>
            </a:r>
            <a:r>
              <a:rPr lang="de-DE" sz="2400" i="1" dirty="0" smtClean="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samo</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što</a:t>
            </a:r>
            <a:r>
              <a:rPr lang="de-DE" sz="2400" i="1" dirty="0" smtClean="0">
                <a:solidFill>
                  <a:schemeClr val="bg2">
                    <a:lumMod val="25000"/>
                  </a:schemeClr>
                </a:solidFill>
                <a:latin typeface="Arial" pitchFamily="34" charset="0"/>
                <a:cs typeface="Arial" pitchFamily="34" charset="0"/>
              </a:rPr>
              <a:t> je </a:t>
            </a:r>
            <a:r>
              <a:rPr lang="de-DE" sz="2400" i="1" dirty="0" err="1" smtClean="0">
                <a:solidFill>
                  <a:schemeClr val="bg2">
                    <a:lumMod val="25000"/>
                  </a:schemeClr>
                </a:solidFill>
                <a:latin typeface="Arial" pitchFamily="34" charset="0"/>
                <a:cs typeface="Arial" pitchFamily="34" charset="0"/>
              </a:rPr>
              <a:t>sve</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tako</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postavljeno</a:t>
            </a:r>
            <a:r>
              <a:rPr lang="de-DE" sz="2400" i="1" dirty="0" smtClean="0">
                <a:solidFill>
                  <a:schemeClr val="bg2">
                    <a:lumMod val="25000"/>
                  </a:schemeClr>
                </a:solidFill>
                <a:latin typeface="Arial" pitchFamily="34" charset="0"/>
                <a:cs typeface="Arial" pitchFamily="34" charset="0"/>
              </a:rPr>
              <a:t> da ne </a:t>
            </a:r>
            <a:r>
              <a:rPr lang="de-DE" sz="2400" i="1" dirty="0" err="1" smtClean="0">
                <a:solidFill>
                  <a:schemeClr val="bg2">
                    <a:lumMod val="25000"/>
                  </a:schemeClr>
                </a:solidFill>
                <a:latin typeface="Arial" pitchFamily="34" charset="0"/>
                <a:cs typeface="Arial" pitchFamily="34" charset="0"/>
              </a:rPr>
              <a:t>može</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biti</a:t>
            </a:r>
            <a:r>
              <a:rPr lang="de-DE" sz="2400" i="1" dirty="0" smtClean="0">
                <a:solidFill>
                  <a:schemeClr val="bg2">
                    <a:lumMod val="25000"/>
                  </a:schemeClr>
                </a:solidFill>
                <a:latin typeface="Arial" pitchFamily="34" charset="0"/>
                <a:cs typeface="Arial" pitchFamily="34" charset="0"/>
              </a:rPr>
              <a:t> </a:t>
            </a:r>
            <a:r>
              <a:rPr lang="de-DE" sz="2400" i="1" dirty="0" err="1" smtClean="0">
                <a:solidFill>
                  <a:schemeClr val="bg2">
                    <a:lumMod val="25000"/>
                  </a:schemeClr>
                </a:solidFill>
                <a:latin typeface="Arial" pitchFamily="34" charset="0"/>
                <a:cs typeface="Arial" pitchFamily="34" charset="0"/>
              </a:rPr>
              <a:t>pregledano</a:t>
            </a:r>
            <a:r>
              <a:rPr lang="de-DE" sz="2400" i="1" dirty="0" smtClean="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a:t>
            </a:r>
            <a:r>
              <a:rPr lang="de-DE" sz="2400" dirty="0" err="1" smtClean="0">
                <a:solidFill>
                  <a:schemeClr val="bg2">
                    <a:lumMod val="25000"/>
                  </a:schemeClr>
                </a:solidFill>
                <a:latin typeface="Arial" pitchFamily="34" charset="0"/>
                <a:cs typeface="Arial" pitchFamily="34" charset="0"/>
              </a:rPr>
              <a:t>Schrödinger</a:t>
            </a:r>
            <a:r>
              <a:rPr lang="de-DE" sz="2400" dirty="0" smtClean="0">
                <a:solidFill>
                  <a:schemeClr val="bg2">
                    <a:lumMod val="25000"/>
                  </a:schemeClr>
                </a:solidFill>
                <a:latin typeface="Arial" pitchFamily="34" charset="0"/>
                <a:cs typeface="Arial" pitchFamily="34" charset="0"/>
              </a:rPr>
              <a:t> 2006).</a:t>
            </a:r>
          </a:p>
          <a:p>
            <a:endParaRPr lang="de-DE" sz="2400" dirty="0" smtClean="0">
              <a:solidFill>
                <a:schemeClr val="bg2">
                  <a:lumMod val="25000"/>
                </a:schemeClr>
              </a:solidFill>
              <a:latin typeface="Arial" pitchFamily="34" charset="0"/>
              <a:cs typeface="Arial" pitchFamily="34" charset="0"/>
            </a:endParaRPr>
          </a:p>
          <a:p>
            <a:pPr>
              <a:buNone/>
            </a:pPr>
            <a:endParaRPr lang="de-DE" sz="2400" dirty="0" smtClean="0">
              <a:solidFill>
                <a:schemeClr val="bg2">
                  <a:lumMod val="25000"/>
                </a:schemeClr>
              </a:solidFill>
              <a:latin typeface="Arial" pitchFamily="34" charset="0"/>
              <a:cs typeface="Arial" pitchFamily="34" charset="0"/>
            </a:endParaRPr>
          </a:p>
          <a:p>
            <a:endParaRPr lang="de-DE" sz="2400" dirty="0" smtClean="0">
              <a:solidFill>
                <a:schemeClr val="bg2">
                  <a:lumMod val="25000"/>
                </a:schemeClr>
              </a:solidFill>
              <a:latin typeface="Arial" pitchFamily="34" charset="0"/>
              <a:cs typeface="Arial" pitchFamily="34" charset="0"/>
            </a:endParaRPr>
          </a:p>
          <a:p>
            <a:endParaRPr lang="de-DE" sz="2400" dirty="0" smtClean="0">
              <a:solidFill>
                <a:schemeClr val="bg2">
                  <a:lumMod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432560" y="1850064"/>
            <a:ext cx="4939640" cy="3811184"/>
          </a:xfrm>
        </p:spPr>
        <p:txBody>
          <a:bodyPr>
            <a:normAutofit/>
          </a:bodyPr>
          <a:lstStyle/>
          <a:p>
            <a:r>
              <a:rPr lang="bs-Latn-BA" sz="2800" b="1" dirty="0" smtClean="0">
                <a:solidFill>
                  <a:schemeClr val="bg2">
                    <a:lumMod val="50000"/>
                  </a:schemeClr>
                </a:solidFill>
                <a:latin typeface="Arial" pitchFamily="34" charset="0"/>
                <a:cs typeface="Arial" pitchFamily="34" charset="0"/>
              </a:rPr>
              <a:t>Kategorije</a:t>
            </a:r>
            <a:endParaRPr lang="de-DE" sz="2800" b="1" dirty="0" smtClean="0">
              <a:solidFill>
                <a:schemeClr val="bg2">
                  <a:lumMod val="50000"/>
                </a:schemeClr>
              </a:solidFill>
              <a:latin typeface="Arial" pitchFamily="34" charset="0"/>
              <a:cs typeface="Arial" pitchFamily="34" charset="0"/>
            </a:endParaRPr>
          </a:p>
          <a:p>
            <a:endParaRPr lang="de-DE" sz="1100" dirty="0" smtClean="0">
              <a:latin typeface="Arial" pitchFamily="34" charset="0"/>
              <a:cs typeface="Arial" pitchFamily="34" charset="0"/>
            </a:endParaRPr>
          </a:p>
          <a:p>
            <a:pPr>
              <a:buFont typeface="Arial" pitchFamily="34" charset="0"/>
              <a:buChar char="•"/>
            </a:pPr>
            <a:r>
              <a:rPr lang="bs-Latn-BA" sz="2400" dirty="0" smtClean="0">
                <a:solidFill>
                  <a:schemeClr val="bg2">
                    <a:lumMod val="50000"/>
                  </a:schemeClr>
                </a:solidFill>
                <a:latin typeface="Arial" pitchFamily="34" charset="0"/>
                <a:cs typeface="Arial" pitchFamily="34" charset="0"/>
              </a:rPr>
              <a:t> </a:t>
            </a:r>
            <a:r>
              <a:rPr lang="de-DE" sz="2400" dirty="0" smtClean="0">
                <a:solidFill>
                  <a:schemeClr val="bg2">
                    <a:lumMod val="50000"/>
                  </a:schemeClr>
                </a:solidFill>
                <a:latin typeface="Arial" pitchFamily="34" charset="0"/>
                <a:cs typeface="Arial" pitchFamily="34" charset="0"/>
              </a:rPr>
              <a:t> </a:t>
            </a:r>
            <a:r>
              <a:rPr lang="bs-Latn-BA" sz="2400" dirty="0" smtClean="0">
                <a:solidFill>
                  <a:schemeClr val="bg2">
                    <a:lumMod val="25000"/>
                  </a:schemeClr>
                </a:solidFill>
                <a:latin typeface="Arial" pitchFamily="34" charset="0"/>
                <a:cs typeface="Arial" pitchFamily="34" charset="0"/>
              </a:rPr>
              <a:t>Život</a:t>
            </a:r>
            <a:endParaRPr lang="de-DE" sz="2400" dirty="0" smtClean="0">
              <a:solidFill>
                <a:schemeClr val="bg2">
                  <a:lumMod val="25000"/>
                </a:schemeClr>
              </a:solidFill>
              <a:latin typeface="Arial" pitchFamily="34" charset="0"/>
              <a:cs typeface="Arial" pitchFamily="34" charset="0"/>
            </a:endParaRPr>
          </a:p>
          <a:p>
            <a:pPr>
              <a:buFont typeface="Arial" pitchFamily="34" charset="0"/>
              <a:buChar char="•"/>
            </a:pPr>
            <a:r>
              <a:rPr lang="de-DE" sz="2400" dirty="0" smtClean="0">
                <a:solidFill>
                  <a:schemeClr val="bg2">
                    <a:lumMod val="25000"/>
                  </a:schemeClr>
                </a:solidFill>
                <a:latin typeface="Arial" pitchFamily="34" charset="0"/>
                <a:cs typeface="Arial" pitchFamily="34" charset="0"/>
              </a:rPr>
              <a:t>  Smisao života</a:t>
            </a:r>
            <a:endParaRPr lang="bs-Latn-BA" sz="2400" dirty="0" smtClean="0">
              <a:solidFill>
                <a:schemeClr val="bg2">
                  <a:lumMod val="25000"/>
                </a:schemeClr>
              </a:solidFill>
              <a:latin typeface="Arial" pitchFamily="34" charset="0"/>
              <a:cs typeface="Arial" pitchFamily="34" charset="0"/>
            </a:endParaRPr>
          </a:p>
          <a:p>
            <a:pPr>
              <a:buFont typeface="Arial" pitchFamily="34" charset="0"/>
              <a:buChar char="•"/>
            </a:pPr>
            <a:r>
              <a:rPr lang="bs-Latn-BA" sz="2400" dirty="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 </a:t>
            </a:r>
            <a:r>
              <a:rPr lang="bs-Latn-BA" sz="2400" dirty="0" smtClean="0">
                <a:solidFill>
                  <a:schemeClr val="bg2">
                    <a:lumMod val="25000"/>
                  </a:schemeClr>
                </a:solidFill>
                <a:latin typeface="Arial" pitchFamily="34" charset="0"/>
                <a:cs typeface="Arial" pitchFamily="34" charset="0"/>
              </a:rPr>
              <a:t>Životni put</a:t>
            </a:r>
          </a:p>
          <a:p>
            <a:pPr>
              <a:buFont typeface="Arial" pitchFamily="34" charset="0"/>
              <a:buChar char="•"/>
            </a:pPr>
            <a:r>
              <a:rPr lang="bs-Latn-BA" sz="2400" dirty="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 </a:t>
            </a:r>
            <a:r>
              <a:rPr lang="bs-Latn-BA" sz="2400" dirty="0" smtClean="0">
                <a:solidFill>
                  <a:schemeClr val="bg2">
                    <a:lumMod val="25000"/>
                  </a:schemeClr>
                </a:solidFill>
                <a:latin typeface="Arial" pitchFamily="34" charset="0"/>
                <a:cs typeface="Arial" pitchFamily="34" charset="0"/>
              </a:rPr>
              <a:t>Čovjek</a:t>
            </a:r>
          </a:p>
          <a:p>
            <a:pPr>
              <a:buFont typeface="Arial" pitchFamily="34" charset="0"/>
              <a:buChar char="•"/>
            </a:pPr>
            <a:r>
              <a:rPr lang="bs-Latn-BA" sz="2400" dirty="0" smtClean="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 </a:t>
            </a:r>
            <a:r>
              <a:rPr lang="bs-Latn-BA" sz="2400" dirty="0" smtClean="0">
                <a:solidFill>
                  <a:schemeClr val="bg2">
                    <a:lumMod val="25000"/>
                  </a:schemeClr>
                </a:solidFill>
                <a:latin typeface="Arial" pitchFamily="34" charset="0"/>
                <a:cs typeface="Arial" pitchFamily="34" charset="0"/>
              </a:rPr>
              <a:t>Bol i tuga</a:t>
            </a:r>
          </a:p>
          <a:p>
            <a:pPr>
              <a:buFont typeface="Arial" pitchFamily="34" charset="0"/>
              <a:buChar char="•"/>
            </a:pPr>
            <a:r>
              <a:rPr lang="bs-Latn-BA" sz="2400" dirty="0">
                <a:solidFill>
                  <a:schemeClr val="bg2">
                    <a:lumMod val="25000"/>
                  </a:schemeClr>
                </a:solidFill>
                <a:latin typeface="Arial" pitchFamily="34" charset="0"/>
                <a:cs typeface="Arial" pitchFamily="34" charset="0"/>
              </a:rPr>
              <a:t> </a:t>
            </a:r>
            <a:r>
              <a:rPr lang="de-DE" sz="2400" dirty="0" smtClean="0">
                <a:solidFill>
                  <a:schemeClr val="bg2">
                    <a:lumMod val="25000"/>
                  </a:schemeClr>
                </a:solidFill>
                <a:latin typeface="Arial" pitchFamily="34" charset="0"/>
                <a:cs typeface="Arial" pitchFamily="34" charset="0"/>
              </a:rPr>
              <a:t> Sudbina</a:t>
            </a:r>
          </a:p>
          <a:p>
            <a:pPr>
              <a:buFont typeface="Arial" pitchFamily="34" charset="0"/>
              <a:buChar char="•"/>
            </a:pPr>
            <a:r>
              <a:rPr lang="de-DE" sz="2400" dirty="0" smtClean="0">
                <a:solidFill>
                  <a:schemeClr val="bg2">
                    <a:lumMod val="25000"/>
                  </a:schemeClr>
                </a:solidFill>
                <a:latin typeface="Arial" pitchFamily="34" charset="0"/>
                <a:cs typeface="Arial" pitchFamily="34" charset="0"/>
              </a:rPr>
              <a:t>  Smrt</a:t>
            </a:r>
            <a:endParaRPr lang="de-DE" sz="2400" dirty="0">
              <a:solidFill>
                <a:schemeClr val="bg2">
                  <a:lumMod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5</a:t>
            </a:fld>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800" dirty="0" smtClean="0">
                <a:solidFill>
                  <a:schemeClr val="bg2">
                    <a:lumMod val="50000"/>
                  </a:schemeClr>
                </a:solidFill>
                <a:latin typeface="Arial" pitchFamily="34" charset="0"/>
                <a:cs typeface="Arial" pitchFamily="34" charset="0"/>
              </a:rPr>
              <a:t>Život</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p:txBody>
          <a:bodyPr>
            <a:normAutofit/>
          </a:bodyPr>
          <a:lstStyle/>
          <a:p>
            <a:endParaRPr lang="de-DE" sz="2400" dirty="0" smtClean="0">
              <a:latin typeface="Arial" pitchFamily="34" charset="0"/>
              <a:cs typeface="Arial" pitchFamily="34" charset="0"/>
            </a:endParaRPr>
          </a:p>
          <a:p>
            <a:pPr>
              <a:buFont typeface="Arial" pitchFamily="34" charset="0"/>
              <a:buChar char="•"/>
            </a:pPr>
            <a:r>
              <a:rPr lang="de-DE" sz="2400" dirty="0" smtClean="0">
                <a:latin typeface="Arial" pitchFamily="34" charset="0"/>
                <a:cs typeface="Arial" pitchFamily="34" charset="0"/>
              </a:rPr>
              <a:t> Život </a:t>
            </a:r>
            <a:r>
              <a:rPr lang="de-DE" sz="2400" dirty="0" err="1" smtClean="0">
                <a:latin typeface="Arial" pitchFamily="34" charset="0"/>
                <a:cs typeface="Arial" pitchFamily="34" charset="0"/>
              </a:rPr>
              <a:t>upravlja</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čovjekom</a:t>
            </a:r>
            <a:r>
              <a:rPr lang="de-DE" sz="2400" dirty="0" smtClean="0">
                <a:latin typeface="Arial" pitchFamily="34" charset="0"/>
                <a:cs typeface="Arial" pitchFamily="34" charset="0"/>
              </a:rPr>
              <a:t>, a ne </a:t>
            </a:r>
            <a:r>
              <a:rPr lang="de-DE" sz="2400" dirty="0" err="1" smtClean="0">
                <a:latin typeface="Arial" pitchFamily="34" charset="0"/>
                <a:cs typeface="Arial" pitchFamily="34" charset="0"/>
              </a:rPr>
              <a:t>čovjek</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životom</a:t>
            </a:r>
            <a:endParaRPr lang="de-DE" sz="2400" dirty="0" smtClean="0">
              <a:latin typeface="Arial" pitchFamily="34" charset="0"/>
              <a:cs typeface="Arial" pitchFamily="34" charset="0"/>
            </a:endParaRPr>
          </a:p>
          <a:p>
            <a:pPr>
              <a:buFont typeface="Arial" pitchFamily="34" charset="0"/>
              <a:buChar char="•"/>
            </a:pPr>
            <a:r>
              <a:rPr lang="de-DE" sz="2400" dirty="0" smtClean="0">
                <a:latin typeface="Arial" pitchFamily="34" charset="0"/>
                <a:cs typeface="Arial" pitchFamily="34" charset="0"/>
              </a:rPr>
              <a:t> Život ne </a:t>
            </a:r>
            <a:r>
              <a:rPr lang="de-DE" sz="2400" dirty="0" err="1" smtClean="0">
                <a:latin typeface="Arial" pitchFamily="34" charset="0"/>
                <a:cs typeface="Arial" pitchFamily="34" charset="0"/>
              </a:rPr>
              <a:t>zna</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šta</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će</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sa</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nama</a:t>
            </a:r>
            <a:endParaRPr lang="de-DE" sz="2400" dirty="0" smtClean="0">
              <a:latin typeface="Arial" pitchFamily="34" charset="0"/>
              <a:cs typeface="Arial" pitchFamily="34" charset="0"/>
            </a:endParaRPr>
          </a:p>
          <a:p>
            <a:pPr>
              <a:buFont typeface="Arial" pitchFamily="34" charset="0"/>
              <a:buChar char="•"/>
            </a:pPr>
            <a:r>
              <a:rPr lang="de-DE" sz="2400" dirty="0" smtClean="0">
                <a:latin typeface="Arial" pitchFamily="34" charset="0"/>
                <a:cs typeface="Arial" pitchFamily="34" charset="0"/>
              </a:rPr>
              <a:t> Čovjek je </a:t>
            </a:r>
            <a:r>
              <a:rPr lang="de-DE" sz="2400" dirty="0" err="1" smtClean="0">
                <a:latin typeface="Arial" pitchFamily="34" charset="0"/>
                <a:cs typeface="Arial" pitchFamily="34" charset="0"/>
              </a:rPr>
              <a:t>marioneta</a:t>
            </a:r>
            <a:r>
              <a:rPr lang="de-DE" sz="2400" dirty="0" smtClean="0">
                <a:latin typeface="Arial" pitchFamily="34" charset="0"/>
                <a:cs typeface="Arial" pitchFamily="34" charset="0"/>
              </a:rPr>
              <a:t> života</a:t>
            </a:r>
          </a:p>
          <a:p>
            <a:pPr>
              <a:buFont typeface="Arial" pitchFamily="34" charset="0"/>
              <a:buChar char="•"/>
            </a:pPr>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6</a:t>
            </a:fld>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187624" y="1700808"/>
            <a:ext cx="7406640" cy="2664296"/>
          </a:xfrm>
        </p:spPr>
        <p:txBody>
          <a:bodyPr>
            <a:normAutofit fontScale="25000" lnSpcReduction="20000"/>
          </a:bodyPr>
          <a:lstStyle/>
          <a:p>
            <a:pPr>
              <a:lnSpc>
                <a:spcPct val="120000"/>
              </a:lnSpc>
            </a:pPr>
            <a:r>
              <a:rPr lang="de-DE" sz="5600" i="1" dirty="0" smtClean="0">
                <a:latin typeface="Arial" pitchFamily="34" charset="0"/>
                <a:cs typeface="Arial" pitchFamily="34" charset="0"/>
              </a:rPr>
              <a:t>„</a:t>
            </a:r>
            <a:r>
              <a:rPr lang="vi-VN" sz="5600" i="1" dirty="0" smtClean="0">
                <a:latin typeface="Arial" pitchFamily="34" charset="0"/>
                <a:cs typeface="Arial" pitchFamily="34" charset="0"/>
              </a:rPr>
              <a:t>Kad počnemo da se pitamo šta ćemo sa svojim životom (kod nekih se to pitanje postavlja u mlađim godinama, a kod većine sa prvim pojavama starenja), to je znak da silazimo sa pravog puta i da život ne zna šta će s nama. Jer, ne živimo mi život, kao što u svojoj slepoj egocentričnosti mislimo, nego život upotrebljava nas, upravlja nama, i odbacuje nas kad više ne možemo da poslužimo njegovim nama nepoznatim ciljevima. Posle toga, mi još „živimo“ neko vreme, ali samo po inerciji, krećući se sopstvenim pogonskim sredstvima, doknas taj život ne skloni sa piste, kao smetnju svom živom saubraćaju. Dešava se, naročito na putovanjima i kad ostanem duže sam, da izgubim račun o vremenu i o sebi u njemu, da mi posve nestane utvrđeno osećanje vremena, kao što čoveku nestane daha, da gubim brzinu i padam kao mrtav predmet, sopstevnom težinom. Tada se gubi najpre sećanje, pa svest o sebi i svojim dimenzijama, planovima, dužnostima i potrebama, naglo slabi volja i odliva se snaga od nas</a:t>
            </a:r>
            <a:r>
              <a:rPr lang="de-DE" sz="5600" i="1" dirty="0" smtClean="0">
                <a:latin typeface="Arial" pitchFamily="34" charset="0"/>
                <a:cs typeface="Arial" pitchFamily="34" charset="0"/>
              </a:rPr>
              <a:t>“ </a:t>
            </a:r>
            <a:r>
              <a:rPr lang="vi-VN" sz="5600" i="1" dirty="0" smtClean="0">
                <a:latin typeface="Arial" pitchFamily="34" charset="0"/>
                <a:cs typeface="Arial" pitchFamily="34" charset="0"/>
              </a:rPr>
              <a:t> </a:t>
            </a:r>
            <a:r>
              <a:rPr lang="vi-VN" sz="5600" dirty="0" smtClean="0">
                <a:latin typeface="Arial" pitchFamily="34" charset="0"/>
                <a:cs typeface="Arial" pitchFamily="34" charset="0"/>
              </a:rPr>
              <a:t>(Andrić 1981: 123).</a:t>
            </a:r>
          </a:p>
          <a:p>
            <a:endParaRPr lang="vi-VN" sz="2400" dirty="0" smtClean="0"/>
          </a:p>
          <a:p>
            <a:endParaRPr lang="de-DE" sz="2400" dirty="0">
              <a:solidFill>
                <a:schemeClr val="bg2">
                  <a:lumMod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7</a:t>
            </a:fld>
            <a:endParaRPr 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800" dirty="0" smtClean="0">
                <a:solidFill>
                  <a:schemeClr val="bg2">
                    <a:lumMod val="50000"/>
                  </a:schemeClr>
                </a:solidFill>
                <a:effectLst/>
                <a:latin typeface="Arial" pitchFamily="34" charset="0"/>
                <a:cs typeface="Arial" pitchFamily="34" charset="0"/>
              </a:rPr>
              <a:t>Smisao života</a:t>
            </a:r>
            <a:endParaRPr lang="de-DE" sz="2800" dirty="0">
              <a:solidFill>
                <a:schemeClr val="bg2">
                  <a:lumMod val="50000"/>
                </a:schemeClr>
              </a:solidFill>
              <a:effectLst/>
              <a:latin typeface="Arial" pitchFamily="34" charset="0"/>
              <a:cs typeface="Arial" pitchFamily="34" charset="0"/>
            </a:endParaRPr>
          </a:p>
        </p:txBody>
      </p:sp>
      <p:sp>
        <p:nvSpPr>
          <p:cNvPr id="3" name="Untertitel 2"/>
          <p:cNvSpPr>
            <a:spLocks noGrp="1"/>
          </p:cNvSpPr>
          <p:nvPr>
            <p:ph type="subTitle" idx="1"/>
          </p:nvPr>
        </p:nvSpPr>
        <p:spPr>
          <a:xfrm>
            <a:off x="1432560" y="1850064"/>
            <a:ext cx="7406640" cy="2227008"/>
          </a:xfrm>
        </p:spPr>
        <p:txBody>
          <a:bodyPr>
            <a:noAutofit/>
          </a:bodyPr>
          <a:lstStyle/>
          <a:p>
            <a:endParaRPr lang="de-DE" sz="1400" dirty="0" smtClean="0">
              <a:latin typeface="Arial "/>
            </a:endParaRPr>
          </a:p>
          <a:p>
            <a:pPr algn="just"/>
            <a:r>
              <a:rPr lang="de-DE" sz="1400" dirty="0" smtClean="0">
                <a:solidFill>
                  <a:schemeClr val="bg2">
                    <a:lumMod val="25000"/>
                  </a:schemeClr>
                </a:solidFill>
                <a:latin typeface="Arial" pitchFamily="34" charset="0"/>
                <a:cs typeface="Arial" pitchFamily="34" charset="0"/>
              </a:rPr>
              <a:t>„</a:t>
            </a:r>
            <a:r>
              <a:rPr lang="vi-VN" sz="1400" i="1" dirty="0" smtClean="0">
                <a:solidFill>
                  <a:schemeClr val="bg2">
                    <a:lumMod val="25000"/>
                  </a:schemeClr>
                </a:solidFill>
                <a:latin typeface="Arial" pitchFamily="34" charset="0"/>
                <a:cs typeface="Arial" pitchFamily="34" charset="0"/>
              </a:rPr>
              <a:t>Neverovatno je kako malo znamo o sebi, svetu oko sebe i životu koji živimo. Tek velike i nenadane sreće ili teški udarci i veliki gubici kazuju nam da je život čovekov mnogo bogatiji i složeniji nego što slutimo, da je sve u njemu dvostruko i višestruko, dvoznačno i mnogoznačno, sve, od naslade i radosti do bola i propasti, od najmanje sitnice pa do samog postojanja kao takvog. Sve se tu menja i ponavlja: više puta se čovek rađa, naizmence raste i pada, ozdravlja i boluje; više puta mre i umire, i vaskrsava; i sve to što mu se događa gotovo uvek je nepredvidljivo i stoga na izgled puno protivrečenosti, teško shvatljivo i neobjašnjivo, a kraj mu se gubi u magli, ćutanju i zaboravu</a:t>
            </a:r>
            <a:r>
              <a:rPr lang="de-DE" sz="1400" i="1" dirty="0" smtClean="0">
                <a:solidFill>
                  <a:schemeClr val="bg2">
                    <a:lumMod val="25000"/>
                  </a:schemeClr>
                </a:solidFill>
                <a:latin typeface="Arial" pitchFamily="34" charset="0"/>
                <a:cs typeface="Arial" pitchFamily="34" charset="0"/>
              </a:rPr>
              <a:t>“</a:t>
            </a:r>
            <a:r>
              <a:rPr lang="vi-VN" sz="1400" i="1" dirty="0" smtClean="0">
                <a:solidFill>
                  <a:schemeClr val="bg2">
                    <a:lumMod val="25000"/>
                  </a:schemeClr>
                </a:solidFill>
                <a:latin typeface="Arial" pitchFamily="34" charset="0"/>
                <a:cs typeface="Arial" pitchFamily="34" charset="0"/>
              </a:rPr>
              <a:t> </a:t>
            </a:r>
            <a:r>
              <a:rPr lang="vi-VN" sz="1400" dirty="0" smtClean="0">
                <a:solidFill>
                  <a:schemeClr val="bg2">
                    <a:lumMod val="25000"/>
                  </a:schemeClr>
                </a:solidFill>
                <a:latin typeface="Arial" pitchFamily="34" charset="0"/>
                <a:cs typeface="Arial" pitchFamily="34" charset="0"/>
              </a:rPr>
              <a:t>(Andrić 1981: 174 ̶ 175).</a:t>
            </a:r>
          </a:p>
          <a:p>
            <a:endParaRPr lang="de-DE" sz="1400" dirty="0" smtClean="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8</a:t>
            </a:fld>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800" dirty="0" err="1" smtClean="0">
                <a:solidFill>
                  <a:schemeClr val="bg2">
                    <a:lumMod val="50000"/>
                  </a:schemeClr>
                </a:solidFill>
                <a:latin typeface="Arial" pitchFamily="34" charset="0"/>
                <a:cs typeface="Arial" pitchFamily="34" charset="0"/>
              </a:rPr>
              <a:t>Životni</a:t>
            </a:r>
            <a:r>
              <a:rPr lang="de-DE" sz="2800" dirty="0" smtClean="0">
                <a:solidFill>
                  <a:schemeClr val="bg2">
                    <a:lumMod val="50000"/>
                  </a:schemeClr>
                </a:solidFill>
                <a:latin typeface="Arial" pitchFamily="34" charset="0"/>
                <a:cs typeface="Arial" pitchFamily="34" charset="0"/>
              </a:rPr>
              <a:t> </a:t>
            </a:r>
            <a:r>
              <a:rPr lang="de-DE" sz="2800" dirty="0" err="1" smtClean="0">
                <a:solidFill>
                  <a:schemeClr val="bg2">
                    <a:lumMod val="50000"/>
                  </a:schemeClr>
                </a:solidFill>
                <a:latin typeface="Arial" pitchFamily="34" charset="0"/>
                <a:cs typeface="Arial" pitchFamily="34" charset="0"/>
              </a:rPr>
              <a:t>put</a:t>
            </a:r>
            <a:r>
              <a:rPr lang="de-DE" sz="2800" dirty="0" smtClean="0">
                <a:solidFill>
                  <a:schemeClr val="bg2">
                    <a:lumMod val="50000"/>
                  </a:schemeClr>
                </a:solidFill>
                <a:latin typeface="Arial" pitchFamily="34" charset="0"/>
                <a:cs typeface="Arial" pitchFamily="34" charset="0"/>
              </a:rPr>
              <a:t> </a:t>
            </a:r>
            <a:endParaRPr lang="de-DE" sz="2800" dirty="0">
              <a:solidFill>
                <a:schemeClr val="bg2">
                  <a:lumMod val="50000"/>
                </a:schemeClr>
              </a:solidFill>
              <a:latin typeface="Arial" pitchFamily="34" charset="0"/>
              <a:cs typeface="Arial" pitchFamily="34" charset="0"/>
            </a:endParaRPr>
          </a:p>
        </p:txBody>
      </p:sp>
      <p:sp>
        <p:nvSpPr>
          <p:cNvPr id="3" name="Untertitel 2"/>
          <p:cNvSpPr>
            <a:spLocks noGrp="1"/>
          </p:cNvSpPr>
          <p:nvPr>
            <p:ph type="subTitle" idx="1"/>
          </p:nvPr>
        </p:nvSpPr>
        <p:spPr>
          <a:xfrm>
            <a:off x="1432560" y="1850064"/>
            <a:ext cx="7243896" cy="2155000"/>
          </a:xfrm>
        </p:spPr>
        <p:txBody>
          <a:bodyPr>
            <a:normAutofit fontScale="85000" lnSpcReduction="20000"/>
          </a:bodyPr>
          <a:lstStyle/>
          <a:p>
            <a:endParaRPr lang="de-DE" sz="2400" dirty="0" smtClean="0">
              <a:latin typeface="Arial" pitchFamily="34" charset="0"/>
              <a:cs typeface="Arial" pitchFamily="34" charset="0"/>
            </a:endParaRPr>
          </a:p>
          <a:p>
            <a:pPr>
              <a:buFont typeface="Arial" pitchFamily="34" charset="0"/>
              <a:buChar char="•"/>
            </a:pP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Nije</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uvijek</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za</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sve</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ljude</a:t>
            </a:r>
            <a:r>
              <a:rPr lang="de-DE" sz="2400" dirty="0" smtClean="0">
                <a:latin typeface="Arial" pitchFamily="34" charset="0"/>
                <a:cs typeface="Arial" pitchFamily="34" charset="0"/>
              </a:rPr>
              <a:t> </a:t>
            </a:r>
            <a:r>
              <a:rPr lang="de-DE" sz="2400" dirty="0" err="1" smtClean="0">
                <a:latin typeface="Arial" pitchFamily="34" charset="0"/>
                <a:cs typeface="Arial" pitchFamily="34" charset="0"/>
              </a:rPr>
              <a:t>isti</a:t>
            </a:r>
            <a:endParaRPr lang="de-DE" sz="2400" dirty="0" smtClean="0">
              <a:latin typeface="Arial" pitchFamily="34" charset="0"/>
              <a:cs typeface="Arial" pitchFamily="34" charset="0"/>
            </a:endParaRPr>
          </a:p>
          <a:p>
            <a:pPr>
              <a:buFont typeface="Arial" pitchFamily="34" charset="0"/>
              <a:buChar char="•"/>
            </a:pPr>
            <a:endParaRPr lang="de-DE" sz="2400" dirty="0" smtClean="0">
              <a:latin typeface="Arial" pitchFamily="34" charset="0"/>
              <a:cs typeface="Arial" pitchFamily="34" charset="0"/>
            </a:endParaRPr>
          </a:p>
          <a:p>
            <a:pPr algn="just">
              <a:lnSpc>
                <a:spcPct val="120000"/>
              </a:lnSpc>
            </a:pPr>
            <a:r>
              <a:rPr lang="de-DE" sz="2200" dirty="0" smtClean="0">
                <a:latin typeface="Arial" pitchFamily="34" charset="0"/>
                <a:cs typeface="Arial" pitchFamily="34" charset="0"/>
              </a:rPr>
              <a:t>„</a:t>
            </a:r>
            <a:r>
              <a:rPr lang="de-DE" sz="1600" i="1" dirty="0" err="1" smtClean="0">
                <a:latin typeface="Arial" pitchFamily="34" charset="0"/>
                <a:cs typeface="Arial" pitchFamily="34" charset="0"/>
              </a:rPr>
              <a:t>Blago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onom</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čiji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put</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ide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uporedo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putevima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ostalih</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ljudi</a:t>
            </a:r>
            <a:r>
              <a:rPr lang="de-DE" sz="1600" i="1" dirty="0" smtClean="0">
                <a:latin typeface="Arial" pitchFamily="34" charset="0"/>
                <a:cs typeface="Arial" pitchFamily="34" charset="0"/>
              </a:rPr>
              <a:t> na </a:t>
            </a:r>
            <a:r>
              <a:rPr lang="de-DE" sz="1600" i="1" dirty="0" err="1" smtClean="0">
                <a:latin typeface="Arial" pitchFamily="34" charset="0"/>
                <a:cs typeface="Arial" pitchFamily="34" charset="0"/>
              </a:rPr>
              <a:t>ovoj</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zemlji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Teško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onom</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čiji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put</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krivuda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ukršta</a:t>
            </a:r>
            <a:r>
              <a:rPr lang="de-DE" sz="1600" i="1" dirty="0" smtClean="0">
                <a:latin typeface="Arial" pitchFamily="34" charset="0"/>
                <a:cs typeface="Arial" pitchFamily="34" charset="0"/>
              </a:rPr>
              <a:t> se i </a:t>
            </a:r>
            <a:r>
              <a:rPr lang="de-DE" sz="1600" i="1" dirty="0" err="1" smtClean="0">
                <a:latin typeface="Arial" pitchFamily="34" charset="0"/>
                <a:cs typeface="Arial" pitchFamily="34" charset="0"/>
              </a:rPr>
              <a:t>seče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drugim</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putevima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Taj</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neće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nikad</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nigde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stići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Napatiće</a:t>
            </a:r>
            <a:r>
              <a:rPr lang="de-DE" sz="1600" i="1" dirty="0" smtClean="0">
                <a:latin typeface="Arial" pitchFamily="34" charset="0"/>
                <a:cs typeface="Arial" pitchFamily="34" charset="0"/>
              </a:rPr>
              <a:t> se </a:t>
            </a:r>
            <a:r>
              <a:rPr lang="de-DE" sz="1600" i="1" dirty="0" err="1" smtClean="0">
                <a:latin typeface="Arial" pitchFamily="34" charset="0"/>
                <a:cs typeface="Arial" pitchFamily="34" charset="0"/>
              </a:rPr>
              <a:t>mnogo</a:t>
            </a:r>
            <a:r>
              <a:rPr lang="de-DE" sz="1600" i="1" dirty="0" smtClean="0">
                <a:latin typeface="Arial" pitchFamily="34" charset="0"/>
                <a:cs typeface="Arial" pitchFamily="34" charset="0"/>
              </a:rPr>
              <a:t> i na </a:t>
            </a:r>
            <a:r>
              <a:rPr lang="de-DE" sz="1600" i="1" dirty="0" err="1" smtClean="0">
                <a:latin typeface="Arial" pitchFamily="34" charset="0"/>
                <a:cs typeface="Arial" pitchFamily="34" charset="0"/>
              </a:rPr>
              <a:t>kraju</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će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skapati</a:t>
            </a:r>
            <a:r>
              <a:rPr lang="de-DE" sz="1600" i="1" dirty="0" smtClean="0">
                <a:latin typeface="Arial" pitchFamily="34" charset="0"/>
                <a:cs typeface="Arial" pitchFamily="34" charset="0"/>
              </a:rPr>
              <a:t> na </a:t>
            </a:r>
            <a:r>
              <a:rPr lang="de-DE" sz="1600" i="1" dirty="0" err="1" smtClean="0">
                <a:latin typeface="Arial" pitchFamily="34" charset="0"/>
                <a:cs typeface="Arial" pitchFamily="34" charset="0"/>
              </a:rPr>
              <a:t>raskršću</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kao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prosjak</a:t>
            </a:r>
            <a:r>
              <a:rPr lang="de-DE" sz="1600" i="1" dirty="0" smtClean="0">
                <a:latin typeface="Arial" pitchFamily="34" charset="0"/>
                <a:cs typeface="Arial" pitchFamily="34" charset="0"/>
              </a:rPr>
              <a:t>, i </a:t>
            </a:r>
            <a:r>
              <a:rPr lang="de-DE" sz="1600" i="1" dirty="0" err="1" smtClean="0">
                <a:latin typeface="Arial" pitchFamily="34" charset="0"/>
                <a:cs typeface="Arial" pitchFamily="34" charset="0"/>
              </a:rPr>
              <a:t>biće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sahranjen</a:t>
            </a:r>
            <a:r>
              <a:rPr lang="de-DE" sz="1600" i="1" dirty="0" smtClean="0">
                <a:latin typeface="Arial" pitchFamily="34" charset="0"/>
                <a:cs typeface="Arial" pitchFamily="34" charset="0"/>
              </a:rPr>
              <a:t> tu, pored </a:t>
            </a:r>
            <a:r>
              <a:rPr lang="de-DE" sz="1600" i="1" dirty="0" err="1" smtClean="0">
                <a:latin typeface="Arial" pitchFamily="34" charset="0"/>
                <a:cs typeface="Arial" pitchFamily="34" charset="0"/>
              </a:rPr>
              <a:t>druma</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kao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razbojnik</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Bolje</a:t>
            </a:r>
            <a:r>
              <a:rPr lang="de-DE" sz="1600" i="1" dirty="0" smtClean="0">
                <a:latin typeface="Arial" pitchFamily="34" charset="0"/>
                <a:cs typeface="Arial" pitchFamily="34" charset="0"/>
              </a:rPr>
              <a:t> bi </a:t>
            </a:r>
            <a:r>
              <a:rPr lang="de-DE" sz="1600" i="1" dirty="0" err="1" smtClean="0">
                <a:latin typeface="Arial" pitchFamily="34" charset="0"/>
                <a:cs typeface="Arial" pitchFamily="34" charset="0"/>
              </a:rPr>
              <a:t>mu</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bilo</a:t>
            </a:r>
            <a:r>
              <a:rPr lang="de-DE" sz="1600" i="1" dirty="0" smtClean="0">
                <a:latin typeface="Arial" pitchFamily="34" charset="0"/>
                <a:cs typeface="Arial" pitchFamily="34" charset="0"/>
              </a:rPr>
              <a:t> da </a:t>
            </a:r>
            <a:r>
              <a:rPr lang="de-DE" sz="1600" i="1" dirty="0" err="1" smtClean="0">
                <a:latin typeface="Arial" pitchFamily="34" charset="0"/>
                <a:cs typeface="Arial" pitchFamily="34" charset="0"/>
              </a:rPr>
              <a:t>nikad</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nije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krenuo</a:t>
            </a:r>
            <a:r>
              <a:rPr lang="de-DE" sz="1600" i="1" dirty="0" smtClean="0">
                <a:latin typeface="Arial" pitchFamily="34" charset="0"/>
                <a:cs typeface="Arial" pitchFamily="34" charset="0"/>
              </a:rPr>
              <a:t>, da </a:t>
            </a:r>
            <a:r>
              <a:rPr lang="de-DE" sz="1600" i="1" dirty="0" err="1" smtClean="0">
                <a:latin typeface="Arial" pitchFamily="34" charset="0"/>
                <a:cs typeface="Arial" pitchFamily="34" charset="0"/>
              </a:rPr>
              <a:t>nikad</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nije</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saznao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šta</a:t>
            </a:r>
            <a:r>
              <a:rPr lang="de-DE" sz="1600" i="1" dirty="0" smtClean="0">
                <a:latin typeface="Arial" pitchFamily="34" charset="0"/>
                <a:cs typeface="Arial" pitchFamily="34" charset="0"/>
              </a:rPr>
              <a:t> je </a:t>
            </a:r>
            <a:r>
              <a:rPr lang="de-DE" sz="1600" i="1" dirty="0" err="1" smtClean="0">
                <a:latin typeface="Arial" pitchFamily="34" charset="0"/>
                <a:cs typeface="Arial" pitchFamily="34" charset="0"/>
              </a:rPr>
              <a:t>to</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ljudski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korak</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ni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zemaljski</a:t>
            </a:r>
            <a:r>
              <a:rPr lang="de-DE" sz="1600" i="1" dirty="0" smtClean="0">
                <a:latin typeface="Arial" pitchFamily="34" charset="0"/>
                <a:cs typeface="Arial" pitchFamily="34" charset="0"/>
              </a:rPr>
              <a:t> </a:t>
            </a:r>
            <a:r>
              <a:rPr lang="de-DE" sz="1600" i="1" dirty="0" err="1" smtClean="0">
                <a:latin typeface="Arial" pitchFamily="34" charset="0"/>
                <a:cs typeface="Arial" pitchFamily="34" charset="0"/>
              </a:rPr>
              <a:t>put</a:t>
            </a:r>
            <a:r>
              <a:rPr lang="de-DE" sz="1600" i="1" dirty="0" smtClean="0">
                <a:latin typeface="Arial" pitchFamily="34" charset="0"/>
                <a:cs typeface="Arial" pitchFamily="34" charset="0"/>
              </a:rPr>
              <a:t>“  </a:t>
            </a:r>
            <a:r>
              <a:rPr lang="de-DE" sz="1600" dirty="0" smtClean="0">
                <a:latin typeface="Arial" pitchFamily="34" charset="0"/>
                <a:cs typeface="Arial" pitchFamily="34" charset="0"/>
              </a:rPr>
              <a:t>(</a:t>
            </a:r>
            <a:r>
              <a:rPr lang="de-DE" sz="1600" dirty="0" err="1" smtClean="0">
                <a:latin typeface="Arial" pitchFamily="34" charset="0"/>
                <a:cs typeface="Arial" pitchFamily="34" charset="0"/>
              </a:rPr>
              <a:t>Andirć</a:t>
            </a:r>
            <a:r>
              <a:rPr lang="de-DE" sz="1600" dirty="0" smtClean="0">
                <a:latin typeface="Arial" pitchFamily="34" charset="0"/>
                <a:cs typeface="Arial" pitchFamily="34" charset="0"/>
              </a:rPr>
              <a:t> 1981: 63).</a:t>
            </a:r>
          </a:p>
          <a:p>
            <a:pPr>
              <a:buFont typeface="Arial" pitchFamily="34" charset="0"/>
              <a:buChar char="•"/>
            </a:pPr>
            <a:endParaRPr lang="de-DE" sz="2400" dirty="0">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281C5747-73A3-4629-8A82-6FA8B61A4090}" type="slidenum">
              <a:rPr lang="de-DE" smtClean="0"/>
              <a:pPr/>
              <a:t>9</a:t>
            </a:fld>
            <a:endParaRPr lang="de-DE"/>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yad">
  <a:themeElements>
    <a:clrScheme name="Nyad">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Nya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yad">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951</Words>
  <Application>Microsoft Office PowerPoint</Application>
  <PresentationFormat>Bildschirmpräsentation (4:3)</PresentationFormat>
  <Paragraphs>74</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Nyad</vt:lpstr>
      <vt:lpstr>Mersiha Odobašić</vt:lpstr>
      <vt:lpstr>Folie 2</vt:lpstr>
      <vt:lpstr>Folie 3</vt:lpstr>
      <vt:lpstr>Folie 4</vt:lpstr>
      <vt:lpstr>Folie 5</vt:lpstr>
      <vt:lpstr>Život</vt:lpstr>
      <vt:lpstr>Folie 7</vt:lpstr>
      <vt:lpstr>Smisao života</vt:lpstr>
      <vt:lpstr>Životni put </vt:lpstr>
      <vt:lpstr>Čovjek</vt:lpstr>
      <vt:lpstr>Bol i tuga prate čovjeka kroz život. </vt:lpstr>
      <vt:lpstr>Ljudska sudbina</vt:lpstr>
      <vt:lpstr>Smrt </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Mersiha Odobašić</dc:title>
  <dc:creator>DinoMery</dc:creator>
  <cp:lastModifiedBy>DinoMery</cp:lastModifiedBy>
  <cp:revision>63</cp:revision>
  <dcterms:created xsi:type="dcterms:W3CDTF">2015-09-18T14:47:49Z</dcterms:created>
  <dcterms:modified xsi:type="dcterms:W3CDTF">2015-09-21T18:13:59Z</dcterms:modified>
</cp:coreProperties>
</file>